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57" r:id="rId3"/>
    <p:sldId id="258" r:id="rId4"/>
    <p:sldId id="263" r:id="rId5"/>
    <p:sldId id="286" r:id="rId6"/>
    <p:sldId id="259" r:id="rId7"/>
    <p:sldId id="260" r:id="rId8"/>
    <p:sldId id="267" r:id="rId9"/>
    <p:sldId id="287" r:id="rId10"/>
    <p:sldId id="280" r:id="rId11"/>
    <p:sldId id="271" r:id="rId12"/>
    <p:sldId id="261" r:id="rId13"/>
    <p:sldId id="283" r:id="rId14"/>
    <p:sldId id="282" r:id="rId15"/>
    <p:sldId id="281" r:id="rId16"/>
    <p:sldId id="284" r:id="rId17"/>
    <p:sldId id="285" r:id="rId18"/>
    <p:sldId id="262" r:id="rId19"/>
    <p:sldId id="277"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0597CA-CEF6-4601-A66D-9182A28A5C45}" v="5" dt="2024-11-26T01:08:02.796"/>
  </p1510:revLst>
</p1510:revInfo>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22" d="100"/>
          <a:sy n="122" d="100"/>
        </p:scale>
        <p:origin x="96" y="52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G Cave (DEECA)" userId="81864272-6c30-40c2-ac6b-f4236561100a" providerId="ADAL" clId="{EE41BE72-9878-401E-A9CC-7DE99225E8DD}"/>
    <pc:docChg chg="modSld">
      <pc:chgData name="Jeff G Cave (DEECA)" userId="81864272-6c30-40c2-ac6b-f4236561100a" providerId="ADAL" clId="{EE41BE72-9878-401E-A9CC-7DE99225E8DD}" dt="2024-06-15T06:35:06.253" v="0" actId="1076"/>
      <pc:docMkLst>
        <pc:docMk/>
      </pc:docMkLst>
      <pc:sldChg chg="modSp mod">
        <pc:chgData name="Jeff G Cave (DEECA)" userId="81864272-6c30-40c2-ac6b-f4236561100a" providerId="ADAL" clId="{EE41BE72-9878-401E-A9CC-7DE99225E8DD}" dt="2024-06-15T06:35:06.253" v="0" actId="1076"/>
        <pc:sldMkLst>
          <pc:docMk/>
          <pc:sldMk cId="1697488737" sldId="263"/>
        </pc:sldMkLst>
        <pc:picChg chg="mod">
          <ac:chgData name="Jeff G Cave (DEECA)" userId="81864272-6c30-40c2-ac6b-f4236561100a" providerId="ADAL" clId="{EE41BE72-9878-401E-A9CC-7DE99225E8DD}" dt="2024-06-15T06:35:06.253" v="0" actId="1076"/>
          <ac:picMkLst>
            <pc:docMk/>
            <pc:sldMk cId="1697488737" sldId="263"/>
            <ac:picMk id="4" creationId="{ECE9CBE3-E96A-06CE-B762-F42D52329EEC}"/>
          </ac:picMkLst>
        </pc:picChg>
      </pc:sldChg>
    </pc:docChg>
  </pc:docChgLst>
  <pc:docChgLst>
    <pc:chgData name="Jeff G Cave (DEECA)" userId="81864272-6c30-40c2-ac6b-f4236561100a" providerId="ADAL" clId="{BF0597CA-CEF6-4601-A66D-9182A28A5C45}"/>
    <pc:docChg chg="undo custSel delSld modSld">
      <pc:chgData name="Jeff G Cave (DEECA)" userId="81864272-6c30-40c2-ac6b-f4236561100a" providerId="ADAL" clId="{BF0597CA-CEF6-4601-A66D-9182A28A5C45}" dt="2024-11-26T01:14:14.977" v="53" actId="6549"/>
      <pc:docMkLst>
        <pc:docMk/>
      </pc:docMkLst>
      <pc:sldChg chg="modSp mod">
        <pc:chgData name="Jeff G Cave (DEECA)" userId="81864272-6c30-40c2-ac6b-f4236561100a" providerId="ADAL" clId="{BF0597CA-CEF6-4601-A66D-9182A28A5C45}" dt="2024-11-26T01:14:14.977" v="53" actId="6549"/>
        <pc:sldMkLst>
          <pc:docMk/>
          <pc:sldMk cId="1737607291" sldId="260"/>
        </pc:sldMkLst>
        <pc:spChg chg="mod">
          <ac:chgData name="Jeff G Cave (DEECA)" userId="81864272-6c30-40c2-ac6b-f4236561100a" providerId="ADAL" clId="{BF0597CA-CEF6-4601-A66D-9182A28A5C45}" dt="2024-11-26T01:14:14.977" v="53" actId="6549"/>
          <ac:spMkLst>
            <pc:docMk/>
            <pc:sldMk cId="1737607291" sldId="260"/>
            <ac:spMk id="3" creationId="{00000000-0000-0000-0000-000000000000}"/>
          </ac:spMkLst>
        </pc:spChg>
      </pc:sldChg>
      <pc:sldChg chg="addSp delSp modSp mod">
        <pc:chgData name="Jeff G Cave (DEECA)" userId="81864272-6c30-40c2-ac6b-f4236561100a" providerId="ADAL" clId="{BF0597CA-CEF6-4601-A66D-9182A28A5C45}" dt="2024-11-26T01:11:26.408" v="51" actId="1076"/>
        <pc:sldMkLst>
          <pc:docMk/>
          <pc:sldMk cId="3876851945" sldId="267"/>
        </pc:sldMkLst>
        <pc:spChg chg="mod">
          <ac:chgData name="Jeff G Cave (DEECA)" userId="81864272-6c30-40c2-ac6b-f4236561100a" providerId="ADAL" clId="{BF0597CA-CEF6-4601-A66D-9182A28A5C45}" dt="2024-11-26T01:07:43.075" v="24" actId="1076"/>
          <ac:spMkLst>
            <pc:docMk/>
            <pc:sldMk cId="3876851945" sldId="267"/>
            <ac:spMk id="2" creationId="{00000000-0000-0000-0000-000000000000}"/>
          </ac:spMkLst>
        </pc:spChg>
        <pc:spChg chg="mod">
          <ac:chgData name="Jeff G Cave (DEECA)" userId="81864272-6c30-40c2-ac6b-f4236561100a" providerId="ADAL" clId="{BF0597CA-CEF6-4601-A66D-9182A28A5C45}" dt="2024-11-26T01:10:17.002" v="41" actId="20577"/>
          <ac:spMkLst>
            <pc:docMk/>
            <pc:sldMk cId="3876851945" sldId="267"/>
            <ac:spMk id="4" creationId="{E96146D6-9A77-CC34-2E63-99B954365F1B}"/>
          </ac:spMkLst>
        </pc:spChg>
        <pc:spChg chg="mod">
          <ac:chgData name="Jeff G Cave (DEECA)" userId="81864272-6c30-40c2-ac6b-f4236561100a" providerId="ADAL" clId="{BF0597CA-CEF6-4601-A66D-9182A28A5C45}" dt="2024-11-26T01:11:26.408" v="51" actId="1076"/>
          <ac:spMkLst>
            <pc:docMk/>
            <pc:sldMk cId="3876851945" sldId="267"/>
            <ac:spMk id="5" creationId="{00000000-0000-0000-0000-000000000000}"/>
          </ac:spMkLst>
        </pc:spChg>
        <pc:spChg chg="add mod">
          <ac:chgData name="Jeff G Cave (DEECA)" userId="81864272-6c30-40c2-ac6b-f4236561100a" providerId="ADAL" clId="{BF0597CA-CEF6-4601-A66D-9182A28A5C45}" dt="2024-11-26T01:11:07.093" v="48" actId="1076"/>
          <ac:spMkLst>
            <pc:docMk/>
            <pc:sldMk cId="3876851945" sldId="267"/>
            <ac:spMk id="14" creationId="{6998B2CC-182F-68E7-E40A-45B342EF7D8D}"/>
          </ac:spMkLst>
        </pc:spChg>
        <pc:spChg chg="add mod">
          <ac:chgData name="Jeff G Cave (DEECA)" userId="81864272-6c30-40c2-ac6b-f4236561100a" providerId="ADAL" clId="{BF0597CA-CEF6-4601-A66D-9182A28A5C45}" dt="2024-11-26T01:11:18.521" v="49" actId="1076"/>
          <ac:spMkLst>
            <pc:docMk/>
            <pc:sldMk cId="3876851945" sldId="267"/>
            <ac:spMk id="15" creationId="{FC3CFD5D-79CD-CB07-957F-A8BCB30BC6ED}"/>
          </ac:spMkLst>
        </pc:spChg>
        <pc:picChg chg="add mod">
          <ac:chgData name="Jeff G Cave (DEECA)" userId="81864272-6c30-40c2-ac6b-f4236561100a" providerId="ADAL" clId="{BF0597CA-CEF6-4601-A66D-9182A28A5C45}" dt="2024-11-26T01:11:23.041" v="50" actId="14100"/>
          <ac:picMkLst>
            <pc:docMk/>
            <pc:sldMk cId="3876851945" sldId="267"/>
            <ac:picMk id="7" creationId="{5A704271-2CB7-4637-CB80-CE1907F3760C}"/>
          </ac:picMkLst>
        </pc:picChg>
        <pc:picChg chg="del">
          <ac:chgData name="Jeff G Cave (DEECA)" userId="81864272-6c30-40c2-ac6b-f4236561100a" providerId="ADAL" clId="{BF0597CA-CEF6-4601-A66D-9182A28A5C45}" dt="2024-11-26T01:00:04.486" v="7" actId="21"/>
          <ac:picMkLst>
            <pc:docMk/>
            <pc:sldMk cId="3876851945" sldId="267"/>
            <ac:picMk id="8" creationId="{74D5E2A1-A2E7-3E2E-FF69-594B6B7CF095}"/>
          </ac:picMkLst>
        </pc:picChg>
        <pc:picChg chg="add mod">
          <ac:chgData name="Jeff G Cave (DEECA)" userId="81864272-6c30-40c2-ac6b-f4236561100a" providerId="ADAL" clId="{BF0597CA-CEF6-4601-A66D-9182A28A5C45}" dt="2024-11-26T01:06:34.800" v="19" actId="1076"/>
          <ac:picMkLst>
            <pc:docMk/>
            <pc:sldMk cId="3876851945" sldId="267"/>
            <ac:picMk id="11" creationId="{1A43D1AB-9F8A-185C-79BA-516659F6D48A}"/>
          </ac:picMkLst>
        </pc:picChg>
        <pc:picChg chg="add mod">
          <ac:chgData name="Jeff G Cave (DEECA)" userId="81864272-6c30-40c2-ac6b-f4236561100a" providerId="ADAL" clId="{BF0597CA-CEF6-4601-A66D-9182A28A5C45}" dt="2024-11-26T01:08:14.286" v="27" actId="1076"/>
          <ac:picMkLst>
            <pc:docMk/>
            <pc:sldMk cId="3876851945" sldId="267"/>
            <ac:picMk id="13" creationId="{6B711A28-95D8-EFA1-6EC4-C29C5EEE03AC}"/>
          </ac:picMkLst>
        </pc:picChg>
      </pc:sldChg>
      <pc:sldChg chg="del">
        <pc:chgData name="Jeff G Cave (DEECA)" userId="81864272-6c30-40c2-ac6b-f4236561100a" providerId="ADAL" clId="{BF0597CA-CEF6-4601-A66D-9182A28A5C45}" dt="2024-11-26T01:14:09.086" v="52" actId="47"/>
        <pc:sldMkLst>
          <pc:docMk/>
          <pc:sldMk cId="312198787" sldId="279"/>
        </pc:sldMkLst>
      </pc:sldChg>
      <pc:sldChg chg="addSp delSp modSp mod">
        <pc:chgData name="Jeff G Cave (DEECA)" userId="81864272-6c30-40c2-ac6b-f4236561100a" providerId="ADAL" clId="{BF0597CA-CEF6-4601-A66D-9182A28A5C45}" dt="2024-11-26T01:00:48.605" v="12" actId="1076"/>
        <pc:sldMkLst>
          <pc:docMk/>
          <pc:sldMk cId="3798891128" sldId="287"/>
        </pc:sldMkLst>
        <pc:spChg chg="mod">
          <ac:chgData name="Jeff G Cave (DEECA)" userId="81864272-6c30-40c2-ac6b-f4236561100a" providerId="ADAL" clId="{BF0597CA-CEF6-4601-A66D-9182A28A5C45}" dt="2024-11-26T00:59:45.924" v="4" actId="1076"/>
          <ac:spMkLst>
            <pc:docMk/>
            <pc:sldMk cId="3798891128" sldId="287"/>
            <ac:spMk id="2" creationId="{00000000-0000-0000-0000-000000000000}"/>
          </ac:spMkLst>
        </pc:spChg>
        <pc:spChg chg="del">
          <ac:chgData name="Jeff G Cave (DEECA)" userId="81864272-6c30-40c2-ac6b-f4236561100a" providerId="ADAL" clId="{BF0597CA-CEF6-4601-A66D-9182A28A5C45}" dt="2024-11-26T00:59:51.451" v="5" actId="478"/>
          <ac:spMkLst>
            <pc:docMk/>
            <pc:sldMk cId="3798891128" sldId="287"/>
            <ac:spMk id="5" creationId="{00000000-0000-0000-0000-000000000000}"/>
          </ac:spMkLst>
        </pc:spChg>
        <pc:spChg chg="add del mod">
          <ac:chgData name="Jeff G Cave (DEECA)" userId="81864272-6c30-40c2-ac6b-f4236561100a" providerId="ADAL" clId="{BF0597CA-CEF6-4601-A66D-9182A28A5C45}" dt="2024-11-26T00:59:55.492" v="6" actId="478"/>
          <ac:spMkLst>
            <pc:docMk/>
            <pc:sldMk cId="3798891128" sldId="287"/>
            <ac:spMk id="9" creationId="{993C35CA-75AE-59CF-8290-B866D032B9C0}"/>
          </ac:spMkLst>
        </pc:spChg>
        <pc:spChg chg="add mod">
          <ac:chgData name="Jeff G Cave (DEECA)" userId="81864272-6c30-40c2-ac6b-f4236561100a" providerId="ADAL" clId="{BF0597CA-CEF6-4601-A66D-9182A28A5C45}" dt="2024-11-26T01:00:48.605" v="12" actId="1076"/>
          <ac:spMkLst>
            <pc:docMk/>
            <pc:sldMk cId="3798891128" sldId="287"/>
            <ac:spMk id="11" creationId="{00A4DE21-CAA6-06CF-23E7-F7BC1A27E8EC}"/>
          </ac:spMkLst>
        </pc:spChg>
        <pc:picChg chg="add mod">
          <ac:chgData name="Jeff G Cave (DEECA)" userId="81864272-6c30-40c2-ac6b-f4236561100a" providerId="ADAL" clId="{BF0597CA-CEF6-4601-A66D-9182A28A5C45}" dt="2024-11-26T01:00:19.390" v="10" actId="14100"/>
          <ac:picMkLst>
            <pc:docMk/>
            <pc:sldMk cId="3798891128" sldId="287"/>
            <ac:picMk id="10" creationId="{3AD97E5A-0EC9-BD2D-FCCB-FE21A9EE1D2D}"/>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g"/></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08EFA-61F0-44B8-99D6-5379231D46B0}"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AU"/>
        </a:p>
      </dgm:t>
    </dgm:pt>
    <dgm:pt modelId="{ADD27893-DF4A-4D07-B649-3351CBB32240}">
      <dgm:prSet custT="1"/>
      <dgm:spPr/>
      <dgm:t>
        <a:bodyPr/>
        <a:lstStyle/>
        <a:p>
          <a:r>
            <a:rPr lang="en-AU" sz="2000" dirty="0"/>
            <a:t>President - Dr Sarah Eytle (Jamaica)</a:t>
          </a:r>
        </a:p>
      </dgm:t>
    </dgm:pt>
    <dgm:pt modelId="{4D66F741-BAD7-40F2-AD92-BF2B811437A5}" type="parTrans" cxnId="{826E7D40-3E73-4821-9462-37EA0E72FEDA}">
      <dgm:prSet/>
      <dgm:spPr/>
      <dgm:t>
        <a:bodyPr/>
        <a:lstStyle/>
        <a:p>
          <a:endParaRPr lang="en-AU"/>
        </a:p>
      </dgm:t>
    </dgm:pt>
    <dgm:pt modelId="{179F1B63-3EB3-4DC7-82F1-99DD4BA8D171}" type="sibTrans" cxnId="{826E7D40-3E73-4821-9462-37EA0E72FEDA}">
      <dgm:prSet/>
      <dgm:spPr/>
      <dgm:t>
        <a:bodyPr/>
        <a:lstStyle/>
        <a:p>
          <a:endParaRPr lang="en-AU"/>
        </a:p>
      </dgm:t>
    </dgm:pt>
    <dgm:pt modelId="{2DDB48C4-59C8-449F-8395-733608BFBD0B}">
      <dgm:prSet custT="1"/>
      <dgm:spPr/>
      <dgm:t>
        <a:bodyPr/>
        <a:lstStyle/>
        <a:p>
          <a:r>
            <a:rPr lang="en-AU" sz="2000" dirty="0"/>
            <a:t>Secretary - Dr Jeff Cave (Australia)</a:t>
          </a:r>
        </a:p>
      </dgm:t>
    </dgm:pt>
    <dgm:pt modelId="{C4935F4B-150F-47B4-A3A1-5FF25ECE79D1}" type="parTrans" cxnId="{039C54EF-A8AF-4FE5-9DFD-48388902BD8E}">
      <dgm:prSet/>
      <dgm:spPr/>
      <dgm:t>
        <a:bodyPr/>
        <a:lstStyle/>
        <a:p>
          <a:endParaRPr lang="en-AU"/>
        </a:p>
      </dgm:t>
    </dgm:pt>
    <dgm:pt modelId="{EB26E59A-54C8-4448-B4E5-C119FDCB8F0E}" type="sibTrans" cxnId="{039C54EF-A8AF-4FE5-9DFD-48388902BD8E}">
      <dgm:prSet/>
      <dgm:spPr/>
      <dgm:t>
        <a:bodyPr/>
        <a:lstStyle/>
        <a:p>
          <a:endParaRPr lang="en-AU"/>
        </a:p>
      </dgm:t>
    </dgm:pt>
    <dgm:pt modelId="{31E136B4-43EB-403A-B363-58D6F8562985}">
      <dgm:prSet custT="1"/>
      <dgm:spPr/>
      <dgm:t>
        <a:bodyPr/>
        <a:lstStyle/>
        <a:p>
          <a:r>
            <a:rPr lang="en-AU" sz="2000" dirty="0"/>
            <a:t>Treasurer - Dr Dianne Philips (Australia)</a:t>
          </a:r>
        </a:p>
      </dgm:t>
    </dgm:pt>
    <dgm:pt modelId="{01FD8B3F-4B58-418F-A5BE-BE55DA3EE104}" type="parTrans" cxnId="{66863A56-AEF6-44FF-953A-33C65E0F69F2}">
      <dgm:prSet/>
      <dgm:spPr/>
      <dgm:t>
        <a:bodyPr/>
        <a:lstStyle/>
        <a:p>
          <a:endParaRPr lang="en-AU"/>
        </a:p>
      </dgm:t>
    </dgm:pt>
    <dgm:pt modelId="{ABF0D981-0170-44C2-9420-83F32CB7DE74}" type="sibTrans" cxnId="{66863A56-AEF6-44FF-953A-33C65E0F69F2}">
      <dgm:prSet/>
      <dgm:spPr/>
      <dgm:t>
        <a:bodyPr/>
        <a:lstStyle/>
        <a:p>
          <a:endParaRPr lang="en-AU"/>
        </a:p>
      </dgm:t>
    </dgm:pt>
    <dgm:pt modelId="{4301DC8C-3242-4AB6-BE64-EE9D66EDFD4C}">
      <dgm:prSet custT="1"/>
      <dgm:spPr/>
      <dgm:t>
        <a:bodyPr/>
        <a:lstStyle/>
        <a:p>
          <a:r>
            <a:rPr lang="en-AU" sz="2000" dirty="0"/>
            <a:t>Program Director - to be confirmed</a:t>
          </a:r>
        </a:p>
      </dgm:t>
    </dgm:pt>
    <dgm:pt modelId="{73FE8417-48D6-450A-B94E-49667C14A64D}" type="parTrans" cxnId="{130397F8-C045-4BC6-800F-485886D21EFE}">
      <dgm:prSet/>
      <dgm:spPr/>
      <dgm:t>
        <a:bodyPr/>
        <a:lstStyle/>
        <a:p>
          <a:endParaRPr lang="en-AU"/>
        </a:p>
      </dgm:t>
    </dgm:pt>
    <dgm:pt modelId="{C056953E-1D2D-43B1-B050-8AFD41225252}" type="sibTrans" cxnId="{130397F8-C045-4BC6-800F-485886D21EFE}">
      <dgm:prSet/>
      <dgm:spPr/>
      <dgm:t>
        <a:bodyPr/>
        <a:lstStyle/>
        <a:p>
          <a:endParaRPr lang="en-AU"/>
        </a:p>
      </dgm:t>
    </dgm:pt>
    <dgm:pt modelId="{165B7AC1-742F-4EAC-940E-04CC5B86928F}" type="pres">
      <dgm:prSet presAssocID="{5B008EFA-61F0-44B8-99D6-5379231D46B0}" presName="linearFlow" presStyleCnt="0">
        <dgm:presLayoutVars>
          <dgm:dir/>
          <dgm:resizeHandles val="exact"/>
        </dgm:presLayoutVars>
      </dgm:prSet>
      <dgm:spPr/>
    </dgm:pt>
    <dgm:pt modelId="{1D7D20E9-AD09-4C1E-AAF8-9F6955EF5533}" type="pres">
      <dgm:prSet presAssocID="{ADD27893-DF4A-4D07-B649-3351CBB32240}" presName="composite" presStyleCnt="0"/>
      <dgm:spPr/>
    </dgm:pt>
    <dgm:pt modelId="{26941922-1797-467B-A6EE-8112B699D987}" type="pres">
      <dgm:prSet presAssocID="{ADD27893-DF4A-4D07-B649-3351CBB32240}" presName="imgShp"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A7B124F0-0AB3-45CC-8095-D0BEEBCB8376}" type="pres">
      <dgm:prSet presAssocID="{ADD27893-DF4A-4D07-B649-3351CBB32240}" presName="txShp" presStyleLbl="node1" presStyleIdx="0" presStyleCnt="4">
        <dgm:presLayoutVars>
          <dgm:bulletEnabled val="1"/>
        </dgm:presLayoutVars>
      </dgm:prSet>
      <dgm:spPr/>
    </dgm:pt>
    <dgm:pt modelId="{AC39E41E-6D79-437F-9ED9-C49C82E304E5}" type="pres">
      <dgm:prSet presAssocID="{179F1B63-3EB3-4DC7-82F1-99DD4BA8D171}" presName="spacing" presStyleCnt="0"/>
      <dgm:spPr/>
    </dgm:pt>
    <dgm:pt modelId="{53C4ED4F-AD2D-4AD9-AE98-A5C97B837A8F}" type="pres">
      <dgm:prSet presAssocID="{2DDB48C4-59C8-449F-8395-733608BFBD0B}" presName="composite" presStyleCnt="0"/>
      <dgm:spPr/>
    </dgm:pt>
    <dgm:pt modelId="{7A07A376-236F-4C33-B28D-0839C1D3E4EC}" type="pres">
      <dgm:prSet presAssocID="{2DDB48C4-59C8-449F-8395-733608BFBD0B}" presName="imgShp"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70C9BBC2-54E1-4300-BF55-46708C84A711}" type="pres">
      <dgm:prSet presAssocID="{2DDB48C4-59C8-449F-8395-733608BFBD0B}" presName="txShp" presStyleLbl="node1" presStyleIdx="1" presStyleCnt="4">
        <dgm:presLayoutVars>
          <dgm:bulletEnabled val="1"/>
        </dgm:presLayoutVars>
      </dgm:prSet>
      <dgm:spPr/>
    </dgm:pt>
    <dgm:pt modelId="{2D181CC8-2066-4A02-8ABB-6286A30388D0}" type="pres">
      <dgm:prSet presAssocID="{EB26E59A-54C8-4448-B4E5-C119FDCB8F0E}" presName="spacing" presStyleCnt="0"/>
      <dgm:spPr/>
    </dgm:pt>
    <dgm:pt modelId="{36067C68-AC6D-448F-A24A-7892498C2CB3}" type="pres">
      <dgm:prSet presAssocID="{31E136B4-43EB-403A-B363-58D6F8562985}" presName="composite" presStyleCnt="0"/>
      <dgm:spPr/>
    </dgm:pt>
    <dgm:pt modelId="{E6460CAE-E2BC-430E-AA7F-09B0B2B6B30D}" type="pres">
      <dgm:prSet presAssocID="{31E136B4-43EB-403A-B363-58D6F8562985}" presName="imgShp" presStyleLbl="fgImgPlace1" presStyleIdx="2"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DAA6853B-56D7-46A5-B6C4-BC33E2B96617}" type="pres">
      <dgm:prSet presAssocID="{31E136B4-43EB-403A-B363-58D6F8562985}" presName="txShp" presStyleLbl="node1" presStyleIdx="2" presStyleCnt="4">
        <dgm:presLayoutVars>
          <dgm:bulletEnabled val="1"/>
        </dgm:presLayoutVars>
      </dgm:prSet>
      <dgm:spPr/>
    </dgm:pt>
    <dgm:pt modelId="{E3117D74-0A3B-4D12-AB47-805F474080E6}" type="pres">
      <dgm:prSet presAssocID="{ABF0D981-0170-44C2-9420-83F32CB7DE74}" presName="spacing" presStyleCnt="0"/>
      <dgm:spPr/>
    </dgm:pt>
    <dgm:pt modelId="{D589E7DC-2203-4736-B747-1053C37C2FD9}" type="pres">
      <dgm:prSet presAssocID="{4301DC8C-3242-4AB6-BE64-EE9D66EDFD4C}" presName="composite" presStyleCnt="0"/>
      <dgm:spPr/>
    </dgm:pt>
    <dgm:pt modelId="{6A7885A5-05E4-4F87-8B13-9D320FADB5CE}" type="pres">
      <dgm:prSet presAssocID="{4301DC8C-3242-4AB6-BE64-EE9D66EDFD4C}"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a:ext>
            </a:extLst>
          </a:blip>
          <a:srcRect/>
          <a:stretch>
            <a:fillRect/>
          </a:stretch>
        </a:blipFill>
      </dgm:spPr>
    </dgm:pt>
    <dgm:pt modelId="{5551FCF5-ABD4-487E-9F15-F884F2C53091}" type="pres">
      <dgm:prSet presAssocID="{4301DC8C-3242-4AB6-BE64-EE9D66EDFD4C}" presName="txShp" presStyleLbl="node1" presStyleIdx="3" presStyleCnt="4">
        <dgm:presLayoutVars>
          <dgm:bulletEnabled val="1"/>
        </dgm:presLayoutVars>
      </dgm:prSet>
      <dgm:spPr/>
    </dgm:pt>
  </dgm:ptLst>
  <dgm:cxnLst>
    <dgm:cxn modelId="{46257637-CBA0-42DB-8CAD-92FC9CD10A83}" type="presOf" srcId="{2DDB48C4-59C8-449F-8395-733608BFBD0B}" destId="{70C9BBC2-54E1-4300-BF55-46708C84A711}" srcOrd="0" destOrd="0" presId="urn:microsoft.com/office/officeart/2005/8/layout/vList3"/>
    <dgm:cxn modelId="{93C3D73F-EA62-47C1-ACDC-E190EEA29C9B}" type="presOf" srcId="{31E136B4-43EB-403A-B363-58D6F8562985}" destId="{DAA6853B-56D7-46A5-B6C4-BC33E2B96617}" srcOrd="0" destOrd="0" presId="urn:microsoft.com/office/officeart/2005/8/layout/vList3"/>
    <dgm:cxn modelId="{826E7D40-3E73-4821-9462-37EA0E72FEDA}" srcId="{5B008EFA-61F0-44B8-99D6-5379231D46B0}" destId="{ADD27893-DF4A-4D07-B649-3351CBB32240}" srcOrd="0" destOrd="0" parTransId="{4D66F741-BAD7-40F2-AD92-BF2B811437A5}" sibTransId="{179F1B63-3EB3-4DC7-82F1-99DD4BA8D171}"/>
    <dgm:cxn modelId="{E770864E-6A1D-4EDF-9168-D50F2AC591B3}" type="presOf" srcId="{5B008EFA-61F0-44B8-99D6-5379231D46B0}" destId="{165B7AC1-742F-4EAC-940E-04CC5B86928F}" srcOrd="0" destOrd="0" presId="urn:microsoft.com/office/officeart/2005/8/layout/vList3"/>
    <dgm:cxn modelId="{66863A56-AEF6-44FF-953A-33C65E0F69F2}" srcId="{5B008EFA-61F0-44B8-99D6-5379231D46B0}" destId="{31E136B4-43EB-403A-B363-58D6F8562985}" srcOrd="2" destOrd="0" parTransId="{01FD8B3F-4B58-418F-A5BE-BE55DA3EE104}" sibTransId="{ABF0D981-0170-44C2-9420-83F32CB7DE74}"/>
    <dgm:cxn modelId="{CBEB3793-2801-42EA-B6B4-787F9E25AE4B}" type="presOf" srcId="{ADD27893-DF4A-4D07-B649-3351CBB32240}" destId="{A7B124F0-0AB3-45CC-8095-D0BEEBCB8376}" srcOrd="0" destOrd="0" presId="urn:microsoft.com/office/officeart/2005/8/layout/vList3"/>
    <dgm:cxn modelId="{039C54EF-A8AF-4FE5-9DFD-48388902BD8E}" srcId="{5B008EFA-61F0-44B8-99D6-5379231D46B0}" destId="{2DDB48C4-59C8-449F-8395-733608BFBD0B}" srcOrd="1" destOrd="0" parTransId="{C4935F4B-150F-47B4-A3A1-5FF25ECE79D1}" sibTransId="{EB26E59A-54C8-4448-B4E5-C119FDCB8F0E}"/>
    <dgm:cxn modelId="{4D6FD0F6-C7E7-46FA-945D-833F861FB6D9}" type="presOf" srcId="{4301DC8C-3242-4AB6-BE64-EE9D66EDFD4C}" destId="{5551FCF5-ABD4-487E-9F15-F884F2C53091}" srcOrd="0" destOrd="0" presId="urn:microsoft.com/office/officeart/2005/8/layout/vList3"/>
    <dgm:cxn modelId="{130397F8-C045-4BC6-800F-485886D21EFE}" srcId="{5B008EFA-61F0-44B8-99D6-5379231D46B0}" destId="{4301DC8C-3242-4AB6-BE64-EE9D66EDFD4C}" srcOrd="3" destOrd="0" parTransId="{73FE8417-48D6-450A-B94E-49667C14A64D}" sibTransId="{C056953E-1D2D-43B1-B050-8AFD41225252}"/>
    <dgm:cxn modelId="{56E3AE69-7635-4FA9-BF10-6756A4F1AC33}" type="presParOf" srcId="{165B7AC1-742F-4EAC-940E-04CC5B86928F}" destId="{1D7D20E9-AD09-4C1E-AAF8-9F6955EF5533}" srcOrd="0" destOrd="0" presId="urn:microsoft.com/office/officeart/2005/8/layout/vList3"/>
    <dgm:cxn modelId="{80366C2F-CF68-402C-AEAE-8DEAD661DE61}" type="presParOf" srcId="{1D7D20E9-AD09-4C1E-AAF8-9F6955EF5533}" destId="{26941922-1797-467B-A6EE-8112B699D987}" srcOrd="0" destOrd="0" presId="urn:microsoft.com/office/officeart/2005/8/layout/vList3"/>
    <dgm:cxn modelId="{FDA47AB2-B165-47A7-A75B-20F0170F9A74}" type="presParOf" srcId="{1D7D20E9-AD09-4C1E-AAF8-9F6955EF5533}" destId="{A7B124F0-0AB3-45CC-8095-D0BEEBCB8376}" srcOrd="1" destOrd="0" presId="urn:microsoft.com/office/officeart/2005/8/layout/vList3"/>
    <dgm:cxn modelId="{149ED2DC-3782-47A5-A761-A95E5BC42DF0}" type="presParOf" srcId="{165B7AC1-742F-4EAC-940E-04CC5B86928F}" destId="{AC39E41E-6D79-437F-9ED9-C49C82E304E5}" srcOrd="1" destOrd="0" presId="urn:microsoft.com/office/officeart/2005/8/layout/vList3"/>
    <dgm:cxn modelId="{000DA662-07EF-48AE-9FE0-CDEE93F6726E}" type="presParOf" srcId="{165B7AC1-742F-4EAC-940E-04CC5B86928F}" destId="{53C4ED4F-AD2D-4AD9-AE98-A5C97B837A8F}" srcOrd="2" destOrd="0" presId="urn:microsoft.com/office/officeart/2005/8/layout/vList3"/>
    <dgm:cxn modelId="{22C9C63F-BB3C-464B-B428-3DA5C26A9957}" type="presParOf" srcId="{53C4ED4F-AD2D-4AD9-AE98-A5C97B837A8F}" destId="{7A07A376-236F-4C33-B28D-0839C1D3E4EC}" srcOrd="0" destOrd="0" presId="urn:microsoft.com/office/officeart/2005/8/layout/vList3"/>
    <dgm:cxn modelId="{099D12A2-BDC0-4898-9F33-B072AED55AB7}" type="presParOf" srcId="{53C4ED4F-AD2D-4AD9-AE98-A5C97B837A8F}" destId="{70C9BBC2-54E1-4300-BF55-46708C84A711}" srcOrd="1" destOrd="0" presId="urn:microsoft.com/office/officeart/2005/8/layout/vList3"/>
    <dgm:cxn modelId="{A88CCE13-FA9A-4357-9FA3-AE348DDB4E56}" type="presParOf" srcId="{165B7AC1-742F-4EAC-940E-04CC5B86928F}" destId="{2D181CC8-2066-4A02-8ABB-6286A30388D0}" srcOrd="3" destOrd="0" presId="urn:microsoft.com/office/officeart/2005/8/layout/vList3"/>
    <dgm:cxn modelId="{18815701-E6C7-4A2C-87D9-B55979093E70}" type="presParOf" srcId="{165B7AC1-742F-4EAC-940E-04CC5B86928F}" destId="{36067C68-AC6D-448F-A24A-7892498C2CB3}" srcOrd="4" destOrd="0" presId="urn:microsoft.com/office/officeart/2005/8/layout/vList3"/>
    <dgm:cxn modelId="{2AB35BE4-9B26-47EC-A8DB-C61B033607F5}" type="presParOf" srcId="{36067C68-AC6D-448F-A24A-7892498C2CB3}" destId="{E6460CAE-E2BC-430E-AA7F-09B0B2B6B30D}" srcOrd="0" destOrd="0" presId="urn:microsoft.com/office/officeart/2005/8/layout/vList3"/>
    <dgm:cxn modelId="{7BF6EFD6-EF41-431D-B08E-898BBA782C6B}" type="presParOf" srcId="{36067C68-AC6D-448F-A24A-7892498C2CB3}" destId="{DAA6853B-56D7-46A5-B6C4-BC33E2B96617}" srcOrd="1" destOrd="0" presId="urn:microsoft.com/office/officeart/2005/8/layout/vList3"/>
    <dgm:cxn modelId="{A9C4752F-9455-4A1A-968F-49E906856C85}" type="presParOf" srcId="{165B7AC1-742F-4EAC-940E-04CC5B86928F}" destId="{E3117D74-0A3B-4D12-AB47-805F474080E6}" srcOrd="5" destOrd="0" presId="urn:microsoft.com/office/officeart/2005/8/layout/vList3"/>
    <dgm:cxn modelId="{DF61CEC0-47AE-49BF-8252-BBBC9C9ED17F}" type="presParOf" srcId="{165B7AC1-742F-4EAC-940E-04CC5B86928F}" destId="{D589E7DC-2203-4736-B747-1053C37C2FD9}" srcOrd="6" destOrd="0" presId="urn:microsoft.com/office/officeart/2005/8/layout/vList3"/>
    <dgm:cxn modelId="{58FB9280-DFC4-47A5-81D8-9E09C107176A}" type="presParOf" srcId="{D589E7DC-2203-4736-B747-1053C37C2FD9}" destId="{6A7885A5-05E4-4F87-8B13-9D320FADB5CE}" srcOrd="0" destOrd="0" presId="urn:microsoft.com/office/officeart/2005/8/layout/vList3"/>
    <dgm:cxn modelId="{A3EDFE56-7271-463B-A1B4-27FB3ADE1CF5}" type="presParOf" srcId="{D589E7DC-2203-4736-B747-1053C37C2FD9}" destId="{5551FCF5-ABD4-487E-9F15-F884F2C5309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008EFA-61F0-44B8-99D6-5379231D46B0}" type="doc">
      <dgm:prSet loTypeId="urn:microsoft.com/office/officeart/2005/8/layout/vList3" loCatId="picture" qsTypeId="urn:microsoft.com/office/officeart/2005/8/quickstyle/simple1" qsCatId="simple" csTypeId="urn:microsoft.com/office/officeart/2005/8/colors/accent1_2" csCatId="accent1" phldr="1"/>
      <dgm:spPr/>
    </dgm:pt>
    <dgm:pt modelId="{DF4584F0-29AC-4336-92FC-A867134B6115}">
      <dgm:prSet custT="1"/>
      <dgm:spPr/>
      <dgm:t>
        <a:bodyPr/>
        <a:lstStyle/>
        <a:p>
          <a:r>
            <a:rPr lang="en-AU" sz="2000" dirty="0"/>
            <a:t>Immediate Past President - Dr Olatunji Nasir (Nigeria)</a:t>
          </a:r>
        </a:p>
      </dgm:t>
    </dgm:pt>
    <dgm:pt modelId="{ED540E92-66F5-4FC6-8BBE-34CD62279A40}" type="parTrans" cxnId="{7DCC42DD-4DDB-4438-87F0-1E0DEA814475}">
      <dgm:prSet/>
      <dgm:spPr/>
      <dgm:t>
        <a:bodyPr/>
        <a:lstStyle/>
        <a:p>
          <a:endParaRPr lang="en-AU"/>
        </a:p>
      </dgm:t>
    </dgm:pt>
    <dgm:pt modelId="{9C352AAD-9071-4334-865B-31EC767709A3}" type="sibTrans" cxnId="{7DCC42DD-4DDB-4438-87F0-1E0DEA814475}">
      <dgm:prSet/>
      <dgm:spPr/>
      <dgm:t>
        <a:bodyPr/>
        <a:lstStyle/>
        <a:p>
          <a:endParaRPr lang="en-AU"/>
        </a:p>
      </dgm:t>
    </dgm:pt>
    <dgm:pt modelId="{1570BEC0-CB24-4786-B4B3-CDCF4EF57827}">
      <dgm:prSet custT="1"/>
      <dgm:spPr/>
      <dgm:t>
        <a:bodyPr/>
        <a:lstStyle/>
        <a:p>
          <a:r>
            <a:rPr lang="en-AU" sz="2000" dirty="0"/>
            <a:t>Executive Director - Dr Abdul Rahman (India)</a:t>
          </a:r>
        </a:p>
      </dgm:t>
    </dgm:pt>
    <dgm:pt modelId="{54371C63-B91C-4D15-9CB7-4E077EF292E2}" type="parTrans" cxnId="{9619C032-8349-4AA4-B533-942D6F397F58}">
      <dgm:prSet/>
      <dgm:spPr/>
      <dgm:t>
        <a:bodyPr/>
        <a:lstStyle/>
        <a:p>
          <a:endParaRPr lang="en-AU"/>
        </a:p>
      </dgm:t>
    </dgm:pt>
    <dgm:pt modelId="{53FF7C02-8858-4FC2-8F85-C30E3F9A2CA4}" type="sibTrans" cxnId="{9619C032-8349-4AA4-B533-942D6F397F58}">
      <dgm:prSet/>
      <dgm:spPr/>
      <dgm:t>
        <a:bodyPr/>
        <a:lstStyle/>
        <a:p>
          <a:endParaRPr lang="en-AU"/>
        </a:p>
      </dgm:t>
    </dgm:pt>
    <dgm:pt modelId="{FAB60197-C85B-4F3B-B6E5-9A35568FD333}">
      <dgm:prSet custT="1"/>
      <dgm:spPr/>
      <dgm:t>
        <a:bodyPr/>
        <a:lstStyle/>
        <a:p>
          <a:r>
            <a:rPr lang="en-AU" sz="2000" dirty="0"/>
            <a:t>Communications Coordinator – Dr Joshua Ngwisha (Zambia)</a:t>
          </a:r>
        </a:p>
      </dgm:t>
    </dgm:pt>
    <dgm:pt modelId="{6C09F74B-605A-482E-B2D9-840BB68D8350}" type="parTrans" cxnId="{59A5FEFF-7C0A-43EF-A8D9-FBC2F30DE096}">
      <dgm:prSet/>
      <dgm:spPr/>
      <dgm:t>
        <a:bodyPr/>
        <a:lstStyle/>
        <a:p>
          <a:endParaRPr lang="en-AU"/>
        </a:p>
      </dgm:t>
    </dgm:pt>
    <dgm:pt modelId="{D3AB5F08-CBA3-465C-A911-225046FB47DA}" type="sibTrans" cxnId="{59A5FEFF-7C0A-43EF-A8D9-FBC2F30DE096}">
      <dgm:prSet/>
      <dgm:spPr/>
      <dgm:t>
        <a:bodyPr/>
        <a:lstStyle/>
        <a:p>
          <a:endParaRPr lang="en-AU"/>
        </a:p>
      </dgm:t>
    </dgm:pt>
    <dgm:pt modelId="{B5726755-8F57-450A-BB2C-2F47B3A8A976}">
      <dgm:prSet/>
      <dgm:spPr/>
      <dgm:t>
        <a:bodyPr/>
        <a:lstStyle/>
        <a:p>
          <a:endParaRPr lang="en-AU"/>
        </a:p>
      </dgm:t>
    </dgm:pt>
    <dgm:pt modelId="{BE74D529-678E-47ED-A8A5-30AAB4D6B914}" type="parTrans" cxnId="{766C195D-8D6E-4691-BEDB-D9774F4F609C}">
      <dgm:prSet/>
      <dgm:spPr/>
      <dgm:t>
        <a:bodyPr/>
        <a:lstStyle/>
        <a:p>
          <a:endParaRPr lang="en-AU"/>
        </a:p>
      </dgm:t>
    </dgm:pt>
    <dgm:pt modelId="{126F8B6D-2093-4A07-B6DC-5828AB6E9BF7}" type="sibTrans" cxnId="{766C195D-8D6E-4691-BEDB-D9774F4F609C}">
      <dgm:prSet/>
      <dgm:spPr/>
      <dgm:t>
        <a:bodyPr/>
        <a:lstStyle/>
        <a:p>
          <a:endParaRPr lang="en-AU"/>
        </a:p>
      </dgm:t>
    </dgm:pt>
    <dgm:pt modelId="{165B7AC1-742F-4EAC-940E-04CC5B86928F}" type="pres">
      <dgm:prSet presAssocID="{5B008EFA-61F0-44B8-99D6-5379231D46B0}" presName="linearFlow" presStyleCnt="0">
        <dgm:presLayoutVars>
          <dgm:dir/>
          <dgm:resizeHandles val="exact"/>
        </dgm:presLayoutVars>
      </dgm:prSet>
      <dgm:spPr/>
    </dgm:pt>
    <dgm:pt modelId="{5474E02C-367C-48C7-9E7C-19CAE08D4384}" type="pres">
      <dgm:prSet presAssocID="{DF4584F0-29AC-4336-92FC-A867134B6115}" presName="composite" presStyleCnt="0"/>
      <dgm:spPr/>
    </dgm:pt>
    <dgm:pt modelId="{3D7FEBE6-F4FB-423A-9EE2-FFFB819BE8C3}" type="pres">
      <dgm:prSet presAssocID="{DF4584F0-29AC-4336-92FC-A867134B6115}" presName="imgShp"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570F7842-9729-4A54-B6B8-DFB75C7A49FE}" type="pres">
      <dgm:prSet presAssocID="{DF4584F0-29AC-4336-92FC-A867134B6115}" presName="txShp" presStyleLbl="node1" presStyleIdx="0" presStyleCnt="4">
        <dgm:presLayoutVars>
          <dgm:bulletEnabled val="1"/>
        </dgm:presLayoutVars>
      </dgm:prSet>
      <dgm:spPr/>
    </dgm:pt>
    <dgm:pt modelId="{A8FC3AAF-78EE-4A54-ADFD-3DB5D0FAF2EA}" type="pres">
      <dgm:prSet presAssocID="{9C352AAD-9071-4334-865B-31EC767709A3}" presName="spacing" presStyleCnt="0"/>
      <dgm:spPr/>
    </dgm:pt>
    <dgm:pt modelId="{5B3FF304-BBC4-4F92-A4A0-0C2D01DDEDC2}" type="pres">
      <dgm:prSet presAssocID="{1570BEC0-CB24-4786-B4B3-CDCF4EF57827}" presName="composite" presStyleCnt="0"/>
      <dgm:spPr/>
    </dgm:pt>
    <dgm:pt modelId="{3E94238C-A2C8-4358-BD23-435510529949}" type="pres">
      <dgm:prSet presAssocID="{1570BEC0-CB24-4786-B4B3-CDCF4EF57827}" presName="imgShp"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7822AE1B-5DB2-4E88-817F-13C6468DDF5C}" type="pres">
      <dgm:prSet presAssocID="{1570BEC0-CB24-4786-B4B3-CDCF4EF57827}" presName="txShp" presStyleLbl="node1" presStyleIdx="1" presStyleCnt="4">
        <dgm:presLayoutVars>
          <dgm:bulletEnabled val="1"/>
        </dgm:presLayoutVars>
      </dgm:prSet>
      <dgm:spPr/>
    </dgm:pt>
    <dgm:pt modelId="{D82185A0-EAFE-4180-BDCF-81148B000F05}" type="pres">
      <dgm:prSet presAssocID="{53FF7C02-8858-4FC2-8F85-C30E3F9A2CA4}" presName="spacing" presStyleCnt="0"/>
      <dgm:spPr/>
    </dgm:pt>
    <dgm:pt modelId="{F85B2409-93BC-412B-AF23-209E71D731A9}" type="pres">
      <dgm:prSet presAssocID="{FAB60197-C85B-4F3B-B6E5-9A35568FD333}" presName="composite" presStyleCnt="0"/>
      <dgm:spPr/>
    </dgm:pt>
    <dgm:pt modelId="{741FEBE4-0283-4554-BF4D-E5592112C1F0}" type="pres">
      <dgm:prSet presAssocID="{FAB60197-C85B-4F3B-B6E5-9A35568FD333}" presName="imgShp" presStyleLbl="fgImgPlace1" presStyleIdx="2"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7E8A9427-CB63-45E8-AAF9-0F7A43A4CA4C}" type="pres">
      <dgm:prSet presAssocID="{FAB60197-C85B-4F3B-B6E5-9A35568FD333}" presName="txShp" presStyleLbl="node1" presStyleIdx="2" presStyleCnt="4">
        <dgm:presLayoutVars>
          <dgm:bulletEnabled val="1"/>
        </dgm:presLayoutVars>
      </dgm:prSet>
      <dgm:spPr/>
    </dgm:pt>
    <dgm:pt modelId="{4B5196B8-3286-484E-BD55-0BF5F7B43479}" type="pres">
      <dgm:prSet presAssocID="{D3AB5F08-CBA3-465C-A911-225046FB47DA}" presName="spacing" presStyleCnt="0"/>
      <dgm:spPr/>
    </dgm:pt>
    <dgm:pt modelId="{71B97BB2-28E2-4494-9D1C-B514983FA561}" type="pres">
      <dgm:prSet presAssocID="{B5726755-8F57-450A-BB2C-2F47B3A8A976}" presName="composite" presStyleCnt="0"/>
      <dgm:spPr/>
    </dgm:pt>
    <dgm:pt modelId="{5BCB000D-F210-490C-A693-CAD6C2C6F233}" type="pres">
      <dgm:prSet presAssocID="{B5726755-8F57-450A-BB2C-2F47B3A8A976}" presName="imgShp" presStyleLbl="fgImgPlace1" presStyleIdx="3" presStyleCnt="4"/>
      <dgm:spPr/>
    </dgm:pt>
    <dgm:pt modelId="{A300A10A-ECEB-44B8-ADE5-01F8198E110A}" type="pres">
      <dgm:prSet presAssocID="{B5726755-8F57-450A-BB2C-2F47B3A8A976}" presName="txShp" presStyleLbl="node1" presStyleIdx="3" presStyleCnt="4">
        <dgm:presLayoutVars>
          <dgm:bulletEnabled val="1"/>
        </dgm:presLayoutVars>
      </dgm:prSet>
      <dgm:spPr/>
    </dgm:pt>
  </dgm:ptLst>
  <dgm:cxnLst>
    <dgm:cxn modelId="{66CC3821-5654-4922-A6B3-8C1D14DA7773}" type="presOf" srcId="{DF4584F0-29AC-4336-92FC-A867134B6115}" destId="{570F7842-9729-4A54-B6B8-DFB75C7A49FE}" srcOrd="0" destOrd="0" presId="urn:microsoft.com/office/officeart/2005/8/layout/vList3"/>
    <dgm:cxn modelId="{9619C032-8349-4AA4-B533-942D6F397F58}" srcId="{5B008EFA-61F0-44B8-99D6-5379231D46B0}" destId="{1570BEC0-CB24-4786-B4B3-CDCF4EF57827}" srcOrd="1" destOrd="0" parTransId="{54371C63-B91C-4D15-9CB7-4E077EF292E2}" sibTransId="{53FF7C02-8858-4FC2-8F85-C30E3F9A2CA4}"/>
    <dgm:cxn modelId="{D0111F39-A3F0-436E-A1FF-3796B9DB1EB3}" type="presOf" srcId="{FAB60197-C85B-4F3B-B6E5-9A35568FD333}" destId="{7E8A9427-CB63-45E8-AAF9-0F7A43A4CA4C}" srcOrd="0" destOrd="0" presId="urn:microsoft.com/office/officeart/2005/8/layout/vList3"/>
    <dgm:cxn modelId="{766C195D-8D6E-4691-BEDB-D9774F4F609C}" srcId="{5B008EFA-61F0-44B8-99D6-5379231D46B0}" destId="{B5726755-8F57-450A-BB2C-2F47B3A8A976}" srcOrd="3" destOrd="0" parTransId="{BE74D529-678E-47ED-A8A5-30AAB4D6B914}" sibTransId="{126F8B6D-2093-4A07-B6DC-5828AB6E9BF7}"/>
    <dgm:cxn modelId="{E770864E-6A1D-4EDF-9168-D50F2AC591B3}" type="presOf" srcId="{5B008EFA-61F0-44B8-99D6-5379231D46B0}" destId="{165B7AC1-742F-4EAC-940E-04CC5B86928F}" srcOrd="0" destOrd="0" presId="urn:microsoft.com/office/officeart/2005/8/layout/vList3"/>
    <dgm:cxn modelId="{CB994ADF-BF81-4E61-B9CE-16B6BC7542E9}" type="presOf" srcId="{B5726755-8F57-450A-BB2C-2F47B3A8A976}" destId="{A300A10A-ECEB-44B8-ADE5-01F8198E110A}" srcOrd="0" destOrd="0" presId="urn:microsoft.com/office/officeart/2005/8/layout/vList3"/>
    <dgm:cxn modelId="{7DCC42DD-4DDB-4438-87F0-1E0DEA814475}" srcId="{5B008EFA-61F0-44B8-99D6-5379231D46B0}" destId="{DF4584F0-29AC-4336-92FC-A867134B6115}" srcOrd="0" destOrd="0" parTransId="{ED540E92-66F5-4FC6-8BBE-34CD62279A40}" sibTransId="{9C352AAD-9071-4334-865B-31EC767709A3}"/>
    <dgm:cxn modelId="{5A050DDE-4032-4F04-92EF-7AA27E80FC7E}" type="presOf" srcId="{1570BEC0-CB24-4786-B4B3-CDCF4EF57827}" destId="{7822AE1B-5DB2-4E88-817F-13C6468DDF5C}" srcOrd="0" destOrd="0" presId="urn:microsoft.com/office/officeart/2005/8/layout/vList3"/>
    <dgm:cxn modelId="{59A5FEFF-7C0A-43EF-A8D9-FBC2F30DE096}" srcId="{5B008EFA-61F0-44B8-99D6-5379231D46B0}" destId="{FAB60197-C85B-4F3B-B6E5-9A35568FD333}" srcOrd="2" destOrd="0" parTransId="{6C09F74B-605A-482E-B2D9-840BB68D8350}" sibTransId="{D3AB5F08-CBA3-465C-A911-225046FB47DA}"/>
    <dgm:cxn modelId="{723848C8-DA95-4B34-9D53-BBAD94CE7718}" type="presParOf" srcId="{165B7AC1-742F-4EAC-940E-04CC5B86928F}" destId="{5474E02C-367C-48C7-9E7C-19CAE08D4384}" srcOrd="0" destOrd="0" presId="urn:microsoft.com/office/officeart/2005/8/layout/vList3"/>
    <dgm:cxn modelId="{4FCC20DD-2B2A-4282-B97C-A154A3AB64A6}" type="presParOf" srcId="{5474E02C-367C-48C7-9E7C-19CAE08D4384}" destId="{3D7FEBE6-F4FB-423A-9EE2-FFFB819BE8C3}" srcOrd="0" destOrd="0" presId="urn:microsoft.com/office/officeart/2005/8/layout/vList3"/>
    <dgm:cxn modelId="{42E23500-8659-4889-B9F5-ABEAE9649B0C}" type="presParOf" srcId="{5474E02C-367C-48C7-9E7C-19CAE08D4384}" destId="{570F7842-9729-4A54-B6B8-DFB75C7A49FE}" srcOrd="1" destOrd="0" presId="urn:microsoft.com/office/officeart/2005/8/layout/vList3"/>
    <dgm:cxn modelId="{44746904-2C1F-44AB-BBE0-C0416D3C1A30}" type="presParOf" srcId="{165B7AC1-742F-4EAC-940E-04CC5B86928F}" destId="{A8FC3AAF-78EE-4A54-ADFD-3DB5D0FAF2EA}" srcOrd="1" destOrd="0" presId="urn:microsoft.com/office/officeart/2005/8/layout/vList3"/>
    <dgm:cxn modelId="{5650DB1F-6B23-4DF9-9BE6-3111A6F205AD}" type="presParOf" srcId="{165B7AC1-742F-4EAC-940E-04CC5B86928F}" destId="{5B3FF304-BBC4-4F92-A4A0-0C2D01DDEDC2}" srcOrd="2" destOrd="0" presId="urn:microsoft.com/office/officeart/2005/8/layout/vList3"/>
    <dgm:cxn modelId="{FE8F995C-7A7C-4785-A2C2-5AD324B1C1FE}" type="presParOf" srcId="{5B3FF304-BBC4-4F92-A4A0-0C2D01DDEDC2}" destId="{3E94238C-A2C8-4358-BD23-435510529949}" srcOrd="0" destOrd="0" presId="urn:microsoft.com/office/officeart/2005/8/layout/vList3"/>
    <dgm:cxn modelId="{351073A3-1C89-485A-B188-897E2E646C0B}" type="presParOf" srcId="{5B3FF304-BBC4-4F92-A4A0-0C2D01DDEDC2}" destId="{7822AE1B-5DB2-4E88-817F-13C6468DDF5C}" srcOrd="1" destOrd="0" presId="urn:microsoft.com/office/officeart/2005/8/layout/vList3"/>
    <dgm:cxn modelId="{E1B73EAF-FE64-4D9B-84EB-A42A3AD9B530}" type="presParOf" srcId="{165B7AC1-742F-4EAC-940E-04CC5B86928F}" destId="{D82185A0-EAFE-4180-BDCF-81148B000F05}" srcOrd="3" destOrd="0" presId="urn:microsoft.com/office/officeart/2005/8/layout/vList3"/>
    <dgm:cxn modelId="{A404409E-24EB-4382-8F26-2DACA3610788}" type="presParOf" srcId="{165B7AC1-742F-4EAC-940E-04CC5B86928F}" destId="{F85B2409-93BC-412B-AF23-209E71D731A9}" srcOrd="4" destOrd="0" presId="urn:microsoft.com/office/officeart/2005/8/layout/vList3"/>
    <dgm:cxn modelId="{93C9EEA1-6E3C-4203-B17C-CFCC33F29990}" type="presParOf" srcId="{F85B2409-93BC-412B-AF23-209E71D731A9}" destId="{741FEBE4-0283-4554-BF4D-E5592112C1F0}" srcOrd="0" destOrd="0" presId="urn:microsoft.com/office/officeart/2005/8/layout/vList3"/>
    <dgm:cxn modelId="{52096E86-FEAD-4A44-A9E6-8134CA064387}" type="presParOf" srcId="{F85B2409-93BC-412B-AF23-209E71D731A9}" destId="{7E8A9427-CB63-45E8-AAF9-0F7A43A4CA4C}" srcOrd="1" destOrd="0" presId="urn:microsoft.com/office/officeart/2005/8/layout/vList3"/>
    <dgm:cxn modelId="{40CB52E7-3548-4DD9-8FFB-AFBEFF626AB8}" type="presParOf" srcId="{165B7AC1-742F-4EAC-940E-04CC5B86928F}" destId="{4B5196B8-3286-484E-BD55-0BF5F7B43479}" srcOrd="5" destOrd="0" presId="urn:microsoft.com/office/officeart/2005/8/layout/vList3"/>
    <dgm:cxn modelId="{37058070-1CF1-4B9C-8BCB-E7D9AED11A6B}" type="presParOf" srcId="{165B7AC1-742F-4EAC-940E-04CC5B86928F}" destId="{71B97BB2-28E2-4494-9D1C-B514983FA561}" srcOrd="6" destOrd="0" presId="urn:microsoft.com/office/officeart/2005/8/layout/vList3"/>
    <dgm:cxn modelId="{B9DA01F8-53F0-46DF-A8BB-CCBEFFFA1586}" type="presParOf" srcId="{71B97BB2-28E2-4494-9D1C-B514983FA561}" destId="{5BCB000D-F210-490C-A693-CAD6C2C6F233}" srcOrd="0" destOrd="0" presId="urn:microsoft.com/office/officeart/2005/8/layout/vList3"/>
    <dgm:cxn modelId="{9CCDA219-1AC6-4C8B-A3E9-4ADCE0A70954}" type="presParOf" srcId="{71B97BB2-28E2-4494-9D1C-B514983FA561}" destId="{A300A10A-ECEB-44B8-ADE5-01F8198E110A}"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124F0-0AB3-45CC-8095-D0BEEBCB8376}">
      <dsp:nvSpPr>
        <dsp:cNvPr id="0" name=""/>
        <dsp:cNvSpPr/>
      </dsp:nvSpPr>
      <dsp:spPr>
        <a:xfrm rot="10800000">
          <a:off x="1249798" y="469"/>
          <a:ext cx="3996832" cy="97231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762" tIns="76200" rIns="142240" bIns="76200" numCol="1" spcCol="1270" anchor="ctr" anchorCtr="0">
          <a:noAutofit/>
        </a:bodyPr>
        <a:lstStyle/>
        <a:p>
          <a:pPr marL="0" lvl="0" indent="0" algn="ctr" defTabSz="889000">
            <a:lnSpc>
              <a:spcPct val="90000"/>
            </a:lnSpc>
            <a:spcBef>
              <a:spcPct val="0"/>
            </a:spcBef>
            <a:spcAft>
              <a:spcPct val="35000"/>
            </a:spcAft>
            <a:buNone/>
          </a:pPr>
          <a:r>
            <a:rPr lang="en-AU" sz="2000" kern="1200" dirty="0"/>
            <a:t>President - Dr Sarah Eytle (Jamaica)</a:t>
          </a:r>
        </a:p>
      </dsp:txBody>
      <dsp:txXfrm rot="10800000">
        <a:off x="1492876" y="469"/>
        <a:ext cx="3753754" cy="972311"/>
      </dsp:txXfrm>
    </dsp:sp>
    <dsp:sp modelId="{26941922-1797-467B-A6EE-8112B699D987}">
      <dsp:nvSpPr>
        <dsp:cNvPr id="0" name=""/>
        <dsp:cNvSpPr/>
      </dsp:nvSpPr>
      <dsp:spPr>
        <a:xfrm>
          <a:off x="763643" y="469"/>
          <a:ext cx="972311" cy="972311"/>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C9BBC2-54E1-4300-BF55-46708C84A711}">
      <dsp:nvSpPr>
        <dsp:cNvPr id="0" name=""/>
        <dsp:cNvSpPr/>
      </dsp:nvSpPr>
      <dsp:spPr>
        <a:xfrm rot="10800000">
          <a:off x="1249798" y="1263023"/>
          <a:ext cx="3996832" cy="97231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762" tIns="76200" rIns="142240" bIns="76200" numCol="1" spcCol="1270" anchor="ctr" anchorCtr="0">
          <a:noAutofit/>
        </a:bodyPr>
        <a:lstStyle/>
        <a:p>
          <a:pPr marL="0" lvl="0" indent="0" algn="ctr" defTabSz="889000">
            <a:lnSpc>
              <a:spcPct val="90000"/>
            </a:lnSpc>
            <a:spcBef>
              <a:spcPct val="0"/>
            </a:spcBef>
            <a:spcAft>
              <a:spcPct val="35000"/>
            </a:spcAft>
            <a:buNone/>
          </a:pPr>
          <a:r>
            <a:rPr lang="en-AU" sz="2000" kern="1200" dirty="0"/>
            <a:t>Secretary - Dr Jeff Cave (Australia)</a:t>
          </a:r>
        </a:p>
      </dsp:txBody>
      <dsp:txXfrm rot="10800000">
        <a:off x="1492876" y="1263023"/>
        <a:ext cx="3753754" cy="972311"/>
      </dsp:txXfrm>
    </dsp:sp>
    <dsp:sp modelId="{7A07A376-236F-4C33-B28D-0839C1D3E4EC}">
      <dsp:nvSpPr>
        <dsp:cNvPr id="0" name=""/>
        <dsp:cNvSpPr/>
      </dsp:nvSpPr>
      <dsp:spPr>
        <a:xfrm>
          <a:off x="763643" y="1263023"/>
          <a:ext cx="972311" cy="972311"/>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A6853B-56D7-46A5-B6C4-BC33E2B96617}">
      <dsp:nvSpPr>
        <dsp:cNvPr id="0" name=""/>
        <dsp:cNvSpPr/>
      </dsp:nvSpPr>
      <dsp:spPr>
        <a:xfrm rot="10800000">
          <a:off x="1249798" y="2525577"/>
          <a:ext cx="3996832" cy="97231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762" tIns="76200" rIns="142240" bIns="76200" numCol="1" spcCol="1270" anchor="ctr" anchorCtr="0">
          <a:noAutofit/>
        </a:bodyPr>
        <a:lstStyle/>
        <a:p>
          <a:pPr marL="0" lvl="0" indent="0" algn="ctr" defTabSz="889000">
            <a:lnSpc>
              <a:spcPct val="90000"/>
            </a:lnSpc>
            <a:spcBef>
              <a:spcPct val="0"/>
            </a:spcBef>
            <a:spcAft>
              <a:spcPct val="35000"/>
            </a:spcAft>
            <a:buNone/>
          </a:pPr>
          <a:r>
            <a:rPr lang="en-AU" sz="2000" kern="1200" dirty="0"/>
            <a:t>Treasurer - Dr Dianne Philips (Australia)</a:t>
          </a:r>
        </a:p>
      </dsp:txBody>
      <dsp:txXfrm rot="10800000">
        <a:off x="1492876" y="2525577"/>
        <a:ext cx="3753754" cy="972311"/>
      </dsp:txXfrm>
    </dsp:sp>
    <dsp:sp modelId="{E6460CAE-E2BC-430E-AA7F-09B0B2B6B30D}">
      <dsp:nvSpPr>
        <dsp:cNvPr id="0" name=""/>
        <dsp:cNvSpPr/>
      </dsp:nvSpPr>
      <dsp:spPr>
        <a:xfrm>
          <a:off x="763643" y="2525577"/>
          <a:ext cx="972311" cy="972311"/>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51FCF5-ABD4-487E-9F15-F884F2C53091}">
      <dsp:nvSpPr>
        <dsp:cNvPr id="0" name=""/>
        <dsp:cNvSpPr/>
      </dsp:nvSpPr>
      <dsp:spPr>
        <a:xfrm rot="10800000">
          <a:off x="1249798" y="3788131"/>
          <a:ext cx="3996832" cy="97231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762" tIns="76200" rIns="142240" bIns="76200" numCol="1" spcCol="1270" anchor="ctr" anchorCtr="0">
          <a:noAutofit/>
        </a:bodyPr>
        <a:lstStyle/>
        <a:p>
          <a:pPr marL="0" lvl="0" indent="0" algn="ctr" defTabSz="889000">
            <a:lnSpc>
              <a:spcPct val="90000"/>
            </a:lnSpc>
            <a:spcBef>
              <a:spcPct val="0"/>
            </a:spcBef>
            <a:spcAft>
              <a:spcPct val="35000"/>
            </a:spcAft>
            <a:buNone/>
          </a:pPr>
          <a:r>
            <a:rPr lang="en-AU" sz="2000" kern="1200" dirty="0"/>
            <a:t>Program Director - to be confirmed</a:t>
          </a:r>
        </a:p>
      </dsp:txBody>
      <dsp:txXfrm rot="10800000">
        <a:off x="1492876" y="3788131"/>
        <a:ext cx="3753754" cy="972311"/>
      </dsp:txXfrm>
    </dsp:sp>
    <dsp:sp modelId="{6A7885A5-05E4-4F87-8B13-9D320FADB5CE}">
      <dsp:nvSpPr>
        <dsp:cNvPr id="0" name=""/>
        <dsp:cNvSpPr/>
      </dsp:nvSpPr>
      <dsp:spPr>
        <a:xfrm>
          <a:off x="763643" y="3788131"/>
          <a:ext cx="972311" cy="972311"/>
        </a:xfrm>
        <a:prstGeom prst="ellipse">
          <a:avLst/>
        </a:prstGeom>
        <a:blipFill>
          <a:blip xmlns:r="http://schemas.openxmlformats.org/officeDocument/2006/relationships" r:embed="rId4">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F7842-9729-4A54-B6B8-DFB75C7A49FE}">
      <dsp:nvSpPr>
        <dsp:cNvPr id="0" name=""/>
        <dsp:cNvSpPr/>
      </dsp:nvSpPr>
      <dsp:spPr>
        <a:xfrm rot="10800000">
          <a:off x="1265154" y="1949"/>
          <a:ext cx="4041171" cy="98906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6149" tIns="76200" rIns="142240" bIns="76200" numCol="1" spcCol="1270" anchor="ctr" anchorCtr="0">
          <a:noAutofit/>
        </a:bodyPr>
        <a:lstStyle/>
        <a:p>
          <a:pPr marL="0" lvl="0" indent="0" algn="ctr" defTabSz="889000">
            <a:lnSpc>
              <a:spcPct val="90000"/>
            </a:lnSpc>
            <a:spcBef>
              <a:spcPct val="0"/>
            </a:spcBef>
            <a:spcAft>
              <a:spcPct val="35000"/>
            </a:spcAft>
            <a:buNone/>
          </a:pPr>
          <a:r>
            <a:rPr lang="en-AU" sz="2000" kern="1200" dirty="0"/>
            <a:t>Immediate Past President - Dr Olatunji Nasir (Nigeria)</a:t>
          </a:r>
        </a:p>
      </dsp:txBody>
      <dsp:txXfrm rot="10800000">
        <a:off x="1512419" y="1949"/>
        <a:ext cx="3793906" cy="989062"/>
      </dsp:txXfrm>
    </dsp:sp>
    <dsp:sp modelId="{3D7FEBE6-F4FB-423A-9EE2-FFFB819BE8C3}">
      <dsp:nvSpPr>
        <dsp:cNvPr id="0" name=""/>
        <dsp:cNvSpPr/>
      </dsp:nvSpPr>
      <dsp:spPr>
        <a:xfrm>
          <a:off x="770623" y="1949"/>
          <a:ext cx="989062" cy="989062"/>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22AE1B-5DB2-4E88-817F-13C6468DDF5C}">
      <dsp:nvSpPr>
        <dsp:cNvPr id="0" name=""/>
        <dsp:cNvSpPr/>
      </dsp:nvSpPr>
      <dsp:spPr>
        <a:xfrm rot="10800000">
          <a:off x="1265154" y="1286254"/>
          <a:ext cx="4041171" cy="98906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6149" tIns="76200" rIns="142240" bIns="76200" numCol="1" spcCol="1270" anchor="ctr" anchorCtr="0">
          <a:noAutofit/>
        </a:bodyPr>
        <a:lstStyle/>
        <a:p>
          <a:pPr marL="0" lvl="0" indent="0" algn="ctr" defTabSz="889000">
            <a:lnSpc>
              <a:spcPct val="90000"/>
            </a:lnSpc>
            <a:spcBef>
              <a:spcPct val="0"/>
            </a:spcBef>
            <a:spcAft>
              <a:spcPct val="35000"/>
            </a:spcAft>
            <a:buNone/>
          </a:pPr>
          <a:r>
            <a:rPr lang="en-AU" sz="2000" kern="1200" dirty="0"/>
            <a:t>Executive Director - Dr Abdul Rahman (India)</a:t>
          </a:r>
        </a:p>
      </dsp:txBody>
      <dsp:txXfrm rot="10800000">
        <a:off x="1512419" y="1286254"/>
        <a:ext cx="3793906" cy="989062"/>
      </dsp:txXfrm>
    </dsp:sp>
    <dsp:sp modelId="{3E94238C-A2C8-4358-BD23-435510529949}">
      <dsp:nvSpPr>
        <dsp:cNvPr id="0" name=""/>
        <dsp:cNvSpPr/>
      </dsp:nvSpPr>
      <dsp:spPr>
        <a:xfrm>
          <a:off x="770623" y="1286254"/>
          <a:ext cx="989062" cy="989062"/>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8A9427-CB63-45E8-AAF9-0F7A43A4CA4C}">
      <dsp:nvSpPr>
        <dsp:cNvPr id="0" name=""/>
        <dsp:cNvSpPr/>
      </dsp:nvSpPr>
      <dsp:spPr>
        <a:xfrm rot="10800000">
          <a:off x="1265154" y="2570558"/>
          <a:ext cx="4041171" cy="98906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6149" tIns="76200" rIns="142240" bIns="76200" numCol="1" spcCol="1270" anchor="ctr" anchorCtr="0">
          <a:noAutofit/>
        </a:bodyPr>
        <a:lstStyle/>
        <a:p>
          <a:pPr marL="0" lvl="0" indent="0" algn="ctr" defTabSz="889000">
            <a:lnSpc>
              <a:spcPct val="90000"/>
            </a:lnSpc>
            <a:spcBef>
              <a:spcPct val="0"/>
            </a:spcBef>
            <a:spcAft>
              <a:spcPct val="35000"/>
            </a:spcAft>
            <a:buNone/>
          </a:pPr>
          <a:r>
            <a:rPr lang="en-AU" sz="2000" kern="1200" dirty="0"/>
            <a:t>Communications Coordinator – Dr Joshua Ngwisha (Zambia)</a:t>
          </a:r>
        </a:p>
      </dsp:txBody>
      <dsp:txXfrm rot="10800000">
        <a:off x="1512419" y="2570558"/>
        <a:ext cx="3793906" cy="989062"/>
      </dsp:txXfrm>
    </dsp:sp>
    <dsp:sp modelId="{741FEBE4-0283-4554-BF4D-E5592112C1F0}">
      <dsp:nvSpPr>
        <dsp:cNvPr id="0" name=""/>
        <dsp:cNvSpPr/>
      </dsp:nvSpPr>
      <dsp:spPr>
        <a:xfrm>
          <a:off x="770623" y="2570558"/>
          <a:ext cx="989062" cy="989062"/>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00A10A-ECEB-44B8-ADE5-01F8198E110A}">
      <dsp:nvSpPr>
        <dsp:cNvPr id="0" name=""/>
        <dsp:cNvSpPr/>
      </dsp:nvSpPr>
      <dsp:spPr>
        <a:xfrm rot="10800000">
          <a:off x="1265154" y="3854863"/>
          <a:ext cx="4041171" cy="98906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6149" tIns="160020" rIns="298704" bIns="160020" numCol="1" spcCol="1270" anchor="ctr" anchorCtr="0">
          <a:noAutofit/>
        </a:bodyPr>
        <a:lstStyle/>
        <a:p>
          <a:pPr marL="0" lvl="0" indent="0" algn="ctr" defTabSz="1866900">
            <a:lnSpc>
              <a:spcPct val="90000"/>
            </a:lnSpc>
            <a:spcBef>
              <a:spcPct val="0"/>
            </a:spcBef>
            <a:spcAft>
              <a:spcPct val="35000"/>
            </a:spcAft>
            <a:buNone/>
          </a:pPr>
          <a:endParaRPr lang="en-AU" sz="4200" kern="1200"/>
        </a:p>
      </dsp:txBody>
      <dsp:txXfrm rot="10800000">
        <a:off x="1512419" y="3854863"/>
        <a:ext cx="3793906" cy="989062"/>
      </dsp:txXfrm>
    </dsp:sp>
    <dsp:sp modelId="{5BCB000D-F210-490C-A693-CAD6C2C6F233}">
      <dsp:nvSpPr>
        <dsp:cNvPr id="0" name=""/>
        <dsp:cNvSpPr/>
      </dsp:nvSpPr>
      <dsp:spPr>
        <a:xfrm>
          <a:off x="770623" y="3854863"/>
          <a:ext cx="989062" cy="98906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latin typeface="Century Gothic" panose="020B0502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30" name="Date Placeholder 29"/>
          <p:cNvSpPr>
            <a:spLocks noGrp="1"/>
          </p:cNvSpPr>
          <p:nvPr>
            <p:ph type="dt" sz="half" idx="10"/>
          </p:nvPr>
        </p:nvSpPr>
        <p:spPr/>
        <p:txBody>
          <a:bodyPr/>
          <a:lstStyle/>
          <a:p>
            <a:fld id="{021A1D30-C0A0-4124-A783-34D9F15FA0FE}" type="datetime1">
              <a:rPr lang="en-US" smtClean="0"/>
              <a:t>11/26/2024</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11/26/2024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11/26/2024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65F28077-7188-48C5-8679-2287FAC952E9}" type="datetime1">
              <a:rPr lang="en-US" smtClean="0"/>
              <a:t>11/26/2024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latin typeface="Century Gothic" panose="020B050202020202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11/26/2024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11/26/2024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11/26/2024</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11/26/2024</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11/26/2024</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11/26/2024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11/26/2024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11/26/2024</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
        <p:nvSpPr>
          <p:cNvPr id="3" name="TextBox 2">
            <a:extLst>
              <a:ext uri="{FF2B5EF4-FFF2-40B4-BE49-F238E27FC236}">
                <a16:creationId xmlns:a16="http://schemas.microsoft.com/office/drawing/2014/main" id="{8D5659CC-792A-3242-FCD9-3C182678A48F}"/>
              </a:ext>
            </a:extLst>
          </p:cNvPr>
          <p:cNvSpPr txBox="1"/>
          <p:nvPr userDrawn="1">
            <p:extLst>
              <p:ext uri="{1162E1C5-73C7-4A58-AE30-91384D911F3F}">
                <p184:classification xmlns:p184="http://schemas.microsoft.com/office/powerpoint/2018/4/main" val="ftr"/>
              </p:ext>
            </p:extLst>
          </p:nvPr>
        </p:nvSpPr>
        <p:spPr>
          <a:xfrm>
            <a:off x="5820537" y="6611620"/>
            <a:ext cx="585788" cy="182880"/>
          </a:xfrm>
          <a:prstGeom prst="rect">
            <a:avLst/>
          </a:prstGeom>
        </p:spPr>
        <p:txBody>
          <a:bodyPr horzOverflow="overflow" lIns="0" tIns="0" rIns="0" bIns="0">
            <a:spAutoFit/>
          </a:bodyPr>
          <a:lstStyle/>
          <a:p>
            <a:pPr algn="l"/>
            <a:r>
              <a:rPr lang="en-AU" sz="12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2709" y="3253046"/>
            <a:ext cx="9226582" cy="1079095"/>
          </a:xfrm>
        </p:spPr>
        <p:txBody>
          <a:bodyPr>
            <a:noAutofit/>
          </a:bodyPr>
          <a:lstStyle/>
          <a:p>
            <a:pPr algn="ctr"/>
            <a:r>
              <a:rPr lang="en-US" sz="5000" dirty="0">
                <a:cs typeface="Calibri"/>
              </a:rPr>
              <a:t>Commonwealth Veterinary Association</a:t>
            </a:r>
            <a:endParaRPr lang="en-US" sz="5000" b="1" dirty="0">
              <a:cs typeface="Calibri"/>
            </a:endParaRPr>
          </a:p>
        </p:txBody>
      </p:sp>
      <p:sp>
        <p:nvSpPr>
          <p:cNvPr id="3" name="Subtitle 2"/>
          <p:cNvSpPr>
            <a:spLocks noGrp="1"/>
          </p:cNvSpPr>
          <p:nvPr>
            <p:ph type="subTitle" idx="1"/>
          </p:nvPr>
        </p:nvSpPr>
        <p:spPr>
          <a:xfrm>
            <a:off x="1921234" y="4848114"/>
            <a:ext cx="8349532" cy="573741"/>
          </a:xfrm>
        </p:spPr>
        <p:txBody>
          <a:bodyPr>
            <a:noAutofit/>
          </a:bodyPr>
          <a:lstStyle/>
          <a:p>
            <a:r>
              <a:rPr lang="en-US" b="1" dirty="0"/>
              <a:t>[name]</a:t>
            </a:r>
          </a:p>
          <a:p>
            <a:r>
              <a:rPr lang="en-US" dirty="0"/>
              <a:t>[position], Commonwealth Veterinary Association</a:t>
            </a:r>
          </a:p>
        </p:txBody>
      </p:sp>
      <p:pic>
        <p:nvPicPr>
          <p:cNvPr id="6" name="Picture 5">
            <a:extLst>
              <a:ext uri="{FF2B5EF4-FFF2-40B4-BE49-F238E27FC236}">
                <a16:creationId xmlns:a16="http://schemas.microsoft.com/office/drawing/2014/main" id="{A8561D1D-D343-1BEE-A16D-8E6EDC49F9B8}"/>
              </a:ext>
            </a:extLst>
          </p:cNvPr>
          <p:cNvPicPr>
            <a:picLocks noChangeAspect="1"/>
          </p:cNvPicPr>
          <p:nvPr/>
        </p:nvPicPr>
        <p:blipFill>
          <a:blip r:embed="rId2"/>
          <a:stretch>
            <a:fillRect/>
          </a:stretch>
        </p:blipFill>
        <p:spPr>
          <a:xfrm>
            <a:off x="8155653" y="975168"/>
            <a:ext cx="3523809" cy="1761905"/>
          </a:xfrm>
          <a:prstGeom prst="rect">
            <a:avLst/>
          </a:prstGeom>
        </p:spPr>
      </p:pic>
    </p:spTree>
    <p:extLst>
      <p:ext uri="{BB962C8B-B14F-4D97-AF65-F5344CB8AC3E}">
        <p14:creationId xmlns:p14="http://schemas.microsoft.com/office/powerpoint/2010/main" val="3100978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400181"/>
            <a:ext cx="11449049" cy="1143000"/>
          </a:xfrm>
        </p:spPr>
        <p:txBody>
          <a:bodyPr>
            <a:normAutofit/>
          </a:bodyPr>
          <a:lstStyle/>
          <a:p>
            <a:pPr algn="ctr"/>
            <a:r>
              <a:rPr lang="en-US" sz="4000" b="1" dirty="0"/>
              <a:t>Training programs, workshops, conferences</a:t>
            </a:r>
          </a:p>
        </p:txBody>
      </p:sp>
      <p:pic>
        <p:nvPicPr>
          <p:cNvPr id="10" name="Picture 9">
            <a:extLst>
              <a:ext uri="{FF2B5EF4-FFF2-40B4-BE49-F238E27FC236}">
                <a16:creationId xmlns:a16="http://schemas.microsoft.com/office/drawing/2014/main" id="{A3B0F293-75FB-42FB-C421-1B0C205BE9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91893" y="4188624"/>
            <a:ext cx="3894508" cy="2683803"/>
          </a:xfrm>
          <a:prstGeom prst="rect">
            <a:avLst/>
          </a:prstGeom>
        </p:spPr>
      </p:pic>
      <p:pic>
        <p:nvPicPr>
          <p:cNvPr id="11" name="Picture 10">
            <a:extLst>
              <a:ext uri="{FF2B5EF4-FFF2-40B4-BE49-F238E27FC236}">
                <a16:creationId xmlns:a16="http://schemas.microsoft.com/office/drawing/2014/main" id="{BE8DB26E-A0B2-0476-796C-213BB70BEB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9539" y="1781039"/>
            <a:ext cx="3616861" cy="2393157"/>
          </a:xfrm>
          <a:prstGeom prst="rect">
            <a:avLst/>
          </a:prstGeom>
        </p:spPr>
      </p:pic>
      <p:pic>
        <p:nvPicPr>
          <p:cNvPr id="13" name="Picture 12">
            <a:extLst>
              <a:ext uri="{FF2B5EF4-FFF2-40B4-BE49-F238E27FC236}">
                <a16:creationId xmlns:a16="http://schemas.microsoft.com/office/drawing/2014/main" id="{827493D2-E3A5-1974-AB61-A6F003E2EB0E}"/>
              </a:ext>
            </a:extLst>
          </p:cNvPr>
          <p:cNvPicPr>
            <a:picLocks noChangeAspect="1"/>
          </p:cNvPicPr>
          <p:nvPr/>
        </p:nvPicPr>
        <p:blipFill>
          <a:blip r:embed="rId4"/>
          <a:stretch>
            <a:fillRect/>
          </a:stretch>
        </p:blipFill>
        <p:spPr>
          <a:xfrm>
            <a:off x="4128397" y="4188624"/>
            <a:ext cx="3563496" cy="2683804"/>
          </a:xfrm>
          <a:prstGeom prst="rect">
            <a:avLst/>
          </a:prstGeom>
        </p:spPr>
      </p:pic>
      <p:pic>
        <p:nvPicPr>
          <p:cNvPr id="15" name="Picture 14" descr="A couple of men cutting a cake&#10;&#10;Description automatically generated">
            <a:extLst>
              <a:ext uri="{FF2B5EF4-FFF2-40B4-BE49-F238E27FC236}">
                <a16:creationId xmlns:a16="http://schemas.microsoft.com/office/drawing/2014/main" id="{EA2E01AA-0E85-3854-0192-98AA9DA36B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17243" y="1782986"/>
            <a:ext cx="2352296" cy="2403691"/>
          </a:xfrm>
          <a:prstGeom prst="rect">
            <a:avLst/>
          </a:prstGeom>
        </p:spPr>
      </p:pic>
      <p:pic>
        <p:nvPicPr>
          <p:cNvPr id="16" name="Picture 15">
            <a:extLst>
              <a:ext uri="{FF2B5EF4-FFF2-40B4-BE49-F238E27FC236}">
                <a16:creationId xmlns:a16="http://schemas.microsoft.com/office/drawing/2014/main" id="{6573D09D-2264-136F-2E33-1332187529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4901" y="1781039"/>
            <a:ext cx="5086350" cy="2407587"/>
          </a:xfrm>
          <a:prstGeom prst="rect">
            <a:avLst/>
          </a:prstGeom>
        </p:spPr>
      </p:pic>
      <p:pic>
        <p:nvPicPr>
          <p:cNvPr id="18" name="Picture 17">
            <a:extLst>
              <a:ext uri="{FF2B5EF4-FFF2-40B4-BE49-F238E27FC236}">
                <a16:creationId xmlns:a16="http://schemas.microsoft.com/office/drawing/2014/main" id="{CA7FCFC7-42F8-4DCD-ADEE-D1932F4CA1B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4901" y="4186677"/>
            <a:ext cx="3563496" cy="2672623"/>
          </a:xfrm>
          <a:prstGeom prst="rect">
            <a:avLst/>
          </a:prstGeom>
        </p:spPr>
      </p:pic>
    </p:spTree>
    <p:extLst>
      <p:ext uri="{BB962C8B-B14F-4D97-AF65-F5344CB8AC3E}">
        <p14:creationId xmlns:p14="http://schemas.microsoft.com/office/powerpoint/2010/main" val="2332406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Donated books </a:t>
            </a:r>
          </a:p>
        </p:txBody>
      </p:sp>
      <p:sp>
        <p:nvSpPr>
          <p:cNvPr id="3" name="Content Placeholder 2"/>
          <p:cNvSpPr>
            <a:spLocks noGrp="1"/>
          </p:cNvSpPr>
          <p:nvPr>
            <p:ph sz="half" idx="1"/>
          </p:nvPr>
        </p:nvSpPr>
        <p:spPr>
          <a:xfrm>
            <a:off x="609600" y="2575932"/>
            <a:ext cx="6410325" cy="3144644"/>
          </a:xfrm>
        </p:spPr>
        <p:txBody>
          <a:bodyPr>
            <a:normAutofit/>
          </a:bodyPr>
          <a:lstStyle/>
          <a:p>
            <a:pPr>
              <a:buFont typeface="Wingdings" panose="05000000000000000000" pitchFamily="2" charset="2"/>
              <a:buChar char="Ø"/>
            </a:pPr>
            <a:r>
              <a:rPr lang="en-AU" dirty="0">
                <a:latin typeface="Century Gothic" panose="020B0502020202020204" pitchFamily="34" charset="0"/>
              </a:rPr>
              <a:t>For many years, the CVA has run a voluntary book program </a:t>
            </a:r>
          </a:p>
          <a:p>
            <a:pPr>
              <a:buFont typeface="Wingdings" panose="05000000000000000000" pitchFamily="2" charset="2"/>
              <a:buChar char="Ø"/>
            </a:pPr>
            <a:r>
              <a:rPr lang="en-AU" dirty="0">
                <a:solidFill>
                  <a:srgbClr val="FF6600"/>
                </a:solidFill>
                <a:latin typeface="Century Gothic" panose="020B0502020202020204" pitchFamily="34" charset="0"/>
              </a:rPr>
              <a:t>donated veterinary texts</a:t>
            </a:r>
            <a:r>
              <a:rPr lang="en-AU" dirty="0">
                <a:latin typeface="Century Gothic" panose="020B0502020202020204" pitchFamily="34" charset="0"/>
              </a:rPr>
              <a:t> are collected, recorded and posted to individual veterinarians and various universities in member countries </a:t>
            </a:r>
          </a:p>
          <a:p>
            <a:endParaRPr lang="en-US" dirty="0"/>
          </a:p>
        </p:txBody>
      </p:sp>
      <p:pic>
        <p:nvPicPr>
          <p:cNvPr id="5" name="Content Placeholder 4" descr="Packages-Ready-to-Post-400x300.jpg"/>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7019925" y="2122092"/>
            <a:ext cx="4102356" cy="4458462"/>
          </a:xfrm>
        </p:spPr>
      </p:pic>
      <p:sp>
        <p:nvSpPr>
          <p:cNvPr id="4" name="TextBox 3">
            <a:extLst>
              <a:ext uri="{FF2B5EF4-FFF2-40B4-BE49-F238E27FC236}">
                <a16:creationId xmlns:a16="http://schemas.microsoft.com/office/drawing/2014/main" id="{C4ADA403-4FDC-66EE-6A3B-ACB25BA02951}"/>
              </a:ext>
            </a:extLst>
          </p:cNvPr>
          <p:cNvSpPr txBox="1"/>
          <p:nvPr/>
        </p:nvSpPr>
        <p:spPr>
          <a:xfrm>
            <a:off x="7749147" y="5938468"/>
            <a:ext cx="3564151" cy="215444"/>
          </a:xfrm>
          <a:prstGeom prst="rect">
            <a:avLst/>
          </a:prstGeom>
          <a:noFill/>
          <a:ln>
            <a:noFill/>
          </a:ln>
        </p:spPr>
        <p:txBody>
          <a:bodyPr wrap="square" rtlCol="0">
            <a:spAutoFit/>
          </a:bodyPr>
          <a:lstStyle/>
          <a:p>
            <a:pPr algn="ctr"/>
            <a:r>
              <a:rPr lang="en-AU" sz="800" i="1" dirty="0">
                <a:latin typeface="Arial" panose="020B0604020202020204" pitchFamily="34" charset="0"/>
                <a:cs typeface="Arial" panose="020B0604020202020204" pitchFamily="34" charset="0"/>
              </a:rPr>
              <a:t>Veterinary textbooks ready for postage from the CVA book program</a:t>
            </a:r>
          </a:p>
        </p:txBody>
      </p:sp>
      <p:sp>
        <p:nvSpPr>
          <p:cNvPr id="6" name="Rectangle 5">
            <a:extLst>
              <a:ext uri="{FF2B5EF4-FFF2-40B4-BE49-F238E27FC236}">
                <a16:creationId xmlns:a16="http://schemas.microsoft.com/office/drawing/2014/main" id="{AC1783DB-803C-D1C9-8759-E849FFD975D9}"/>
              </a:ext>
            </a:extLst>
          </p:cNvPr>
          <p:cNvSpPr/>
          <p:nvPr/>
        </p:nvSpPr>
        <p:spPr>
          <a:xfrm>
            <a:off x="5697415" y="6580554"/>
            <a:ext cx="758093" cy="21101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solidFill>
                <a:schemeClr val="bg1"/>
              </a:solidFill>
            </a:endParaRPr>
          </a:p>
        </p:txBody>
      </p:sp>
      <p:pic>
        <p:nvPicPr>
          <p:cNvPr id="7" name="Picture 6">
            <a:extLst>
              <a:ext uri="{FF2B5EF4-FFF2-40B4-BE49-F238E27FC236}">
                <a16:creationId xmlns:a16="http://schemas.microsoft.com/office/drawing/2014/main" id="{65DD06AA-DCA6-AB5B-958E-63F1F1C0DD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9190" y="785654"/>
            <a:ext cx="2011355" cy="1005678"/>
          </a:xfrm>
          <a:prstGeom prst="rect">
            <a:avLst/>
          </a:prstGeom>
        </p:spPr>
      </p:pic>
    </p:spTree>
    <p:extLst>
      <p:ext uri="{BB962C8B-B14F-4D97-AF65-F5344CB8AC3E}">
        <p14:creationId xmlns:p14="http://schemas.microsoft.com/office/powerpoint/2010/main" val="2861982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On-line CPD</a:t>
            </a:r>
          </a:p>
        </p:txBody>
      </p:sp>
      <p:sp>
        <p:nvSpPr>
          <p:cNvPr id="3" name="Content Placeholder 2"/>
          <p:cNvSpPr>
            <a:spLocks noGrp="1"/>
          </p:cNvSpPr>
          <p:nvPr>
            <p:ph idx="1"/>
          </p:nvPr>
        </p:nvSpPr>
        <p:spPr>
          <a:xfrm>
            <a:off x="609600" y="2219324"/>
            <a:ext cx="10725150" cy="4193459"/>
          </a:xfrm>
        </p:spPr>
        <p:txBody>
          <a:bodyPr>
            <a:noAutofit/>
          </a:bodyPr>
          <a:lstStyle/>
          <a:p>
            <a:pPr>
              <a:buFont typeface="Wingdings" panose="05000000000000000000" pitchFamily="2" charset="2"/>
              <a:buChar char="Ø"/>
            </a:pPr>
            <a:r>
              <a:rPr lang="en-AU" dirty="0">
                <a:cs typeface="Calibri"/>
              </a:rPr>
              <a:t>Working with the WCEA, </a:t>
            </a:r>
            <a:r>
              <a:rPr lang="en-US" dirty="0">
                <a:cs typeface="Calibri"/>
              </a:rPr>
              <a:t>the CVA education portal has had 9368 members register from 166 different countries. There are more than 600 different CPD modules currently available. Free for vets from developing countries!</a:t>
            </a:r>
            <a:r>
              <a:rPr lang="en-GB" dirty="0">
                <a:cs typeface="Calibri"/>
              </a:rPr>
              <a:t> </a:t>
            </a:r>
          </a:p>
          <a:p>
            <a:pPr>
              <a:buFont typeface="Wingdings" panose="05000000000000000000" pitchFamily="2" charset="2"/>
              <a:buChar char="Ø"/>
            </a:pPr>
            <a:r>
              <a:rPr lang="en-AU" dirty="0">
                <a:cs typeface="Calibri"/>
              </a:rPr>
              <a:t>In association with Vet Sustain and </a:t>
            </a:r>
            <a:r>
              <a:rPr lang="en-AU" dirty="0" err="1">
                <a:cs typeface="Calibri"/>
              </a:rPr>
              <a:t>VetSalus</a:t>
            </a:r>
            <a:r>
              <a:rPr lang="en-AU" dirty="0">
                <a:cs typeface="Calibri"/>
              </a:rPr>
              <a:t> three recipients were funded to complete the on-line course “A Veterinary Approach to Sustainable Food and Farming”.</a:t>
            </a:r>
            <a:endParaRPr lang="en-US" dirty="0">
              <a:cs typeface="Calibri"/>
            </a:endParaRPr>
          </a:p>
        </p:txBody>
      </p:sp>
      <p:pic>
        <p:nvPicPr>
          <p:cNvPr id="4" name="Picture 3">
            <a:extLst>
              <a:ext uri="{FF2B5EF4-FFF2-40B4-BE49-F238E27FC236}">
                <a16:creationId xmlns:a16="http://schemas.microsoft.com/office/drawing/2014/main" id="{47192DF9-D4BB-8271-21D9-0B600EF67B8E}"/>
              </a:ext>
            </a:extLst>
          </p:cNvPr>
          <p:cNvPicPr>
            <a:picLocks noChangeAspect="1"/>
          </p:cNvPicPr>
          <p:nvPr/>
        </p:nvPicPr>
        <p:blipFill>
          <a:blip r:embed="rId2"/>
          <a:stretch>
            <a:fillRect/>
          </a:stretch>
        </p:blipFill>
        <p:spPr>
          <a:xfrm>
            <a:off x="6848474" y="5177699"/>
            <a:ext cx="4105275" cy="1607320"/>
          </a:xfrm>
          <a:prstGeom prst="rect">
            <a:avLst/>
          </a:prstGeom>
        </p:spPr>
      </p:pic>
      <p:pic>
        <p:nvPicPr>
          <p:cNvPr id="5" name="Picture 4">
            <a:extLst>
              <a:ext uri="{FF2B5EF4-FFF2-40B4-BE49-F238E27FC236}">
                <a16:creationId xmlns:a16="http://schemas.microsoft.com/office/drawing/2014/main" id="{DA6CDDD3-088B-F720-2FE8-5314315CE347}"/>
              </a:ext>
            </a:extLst>
          </p:cNvPr>
          <p:cNvPicPr>
            <a:picLocks noChangeAspect="1"/>
          </p:cNvPicPr>
          <p:nvPr/>
        </p:nvPicPr>
        <p:blipFill>
          <a:blip r:embed="rId3"/>
          <a:stretch>
            <a:fillRect/>
          </a:stretch>
        </p:blipFill>
        <p:spPr>
          <a:xfrm>
            <a:off x="1023937" y="5366996"/>
            <a:ext cx="3095625" cy="1228725"/>
          </a:xfrm>
          <a:prstGeom prst="rect">
            <a:avLst/>
          </a:prstGeom>
        </p:spPr>
      </p:pic>
      <p:sp>
        <p:nvSpPr>
          <p:cNvPr id="6" name="Rectangle 5">
            <a:extLst>
              <a:ext uri="{FF2B5EF4-FFF2-40B4-BE49-F238E27FC236}">
                <a16:creationId xmlns:a16="http://schemas.microsoft.com/office/drawing/2014/main" id="{A9EAF7DA-5DAB-215D-2994-C79026FFCCD4}"/>
              </a:ext>
            </a:extLst>
          </p:cNvPr>
          <p:cNvSpPr/>
          <p:nvPr/>
        </p:nvSpPr>
        <p:spPr>
          <a:xfrm>
            <a:off x="5697415" y="6580554"/>
            <a:ext cx="758093" cy="21101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solidFill>
                <a:schemeClr val="bg1"/>
              </a:solidFill>
            </a:endParaRPr>
          </a:p>
        </p:txBody>
      </p:sp>
      <p:pic>
        <p:nvPicPr>
          <p:cNvPr id="7" name="Picture 6">
            <a:extLst>
              <a:ext uri="{FF2B5EF4-FFF2-40B4-BE49-F238E27FC236}">
                <a16:creationId xmlns:a16="http://schemas.microsoft.com/office/drawing/2014/main" id="{9A3AF046-6106-A880-A076-1A4FD996B0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69190" y="785654"/>
            <a:ext cx="2011355" cy="1005678"/>
          </a:xfrm>
          <a:prstGeom prst="rect">
            <a:avLst/>
          </a:prstGeom>
        </p:spPr>
      </p:pic>
    </p:spTree>
    <p:extLst>
      <p:ext uri="{BB962C8B-B14F-4D97-AF65-F5344CB8AC3E}">
        <p14:creationId xmlns:p14="http://schemas.microsoft.com/office/powerpoint/2010/main" val="2909317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CVA Work Priorities</a:t>
            </a:r>
          </a:p>
        </p:txBody>
      </p:sp>
      <p:sp>
        <p:nvSpPr>
          <p:cNvPr id="3" name="Content Placeholder 2"/>
          <p:cNvSpPr>
            <a:spLocks noGrp="1"/>
          </p:cNvSpPr>
          <p:nvPr>
            <p:ph idx="1"/>
          </p:nvPr>
        </p:nvSpPr>
        <p:spPr>
          <a:xfrm>
            <a:off x="609601" y="1949824"/>
            <a:ext cx="9626600" cy="4340411"/>
          </a:xfrm>
        </p:spPr>
        <p:txBody>
          <a:bodyPr>
            <a:normAutofit/>
          </a:bodyPr>
          <a:lstStyle/>
          <a:p>
            <a:pPr marL="0" indent="0">
              <a:buNone/>
            </a:pPr>
            <a:r>
              <a:rPr lang="en-US" b="1" dirty="0">
                <a:solidFill>
                  <a:srgbClr val="FF6600"/>
                </a:solidFill>
              </a:rPr>
              <a:t>Projects</a:t>
            </a:r>
          </a:p>
          <a:p>
            <a:pPr lvl="1"/>
            <a:endParaRPr lang="en-US" b="1" dirty="0"/>
          </a:p>
          <a:p>
            <a:pPr lvl="1">
              <a:buFont typeface="Wingdings" panose="05000000000000000000" pitchFamily="2" charset="2"/>
              <a:buChar char="Ø"/>
            </a:pPr>
            <a:r>
              <a:rPr lang="en-AU" sz="2600" dirty="0"/>
              <a:t>CVA / Karnataka Veterinary, Animal and Fisheries Sciences University (KVAFSU) World Organisation for Animal Health (WOAH) Reference Laboratory for Diagnosis of Rabies </a:t>
            </a:r>
          </a:p>
          <a:p>
            <a:pPr lvl="1">
              <a:buFont typeface="Wingdings" panose="05000000000000000000" pitchFamily="2" charset="2"/>
              <a:buChar char="Ø"/>
            </a:pPr>
            <a:r>
              <a:rPr lang="en-AU" sz="2600" dirty="0"/>
              <a:t>CVA/KVAFSU Animal Welfare Research Centre </a:t>
            </a:r>
          </a:p>
          <a:p>
            <a:pPr lvl="1">
              <a:buFont typeface="Wingdings" panose="05000000000000000000" pitchFamily="2" charset="2"/>
              <a:buChar char="Ø"/>
            </a:pPr>
            <a:r>
              <a:rPr lang="en-US" sz="2600" dirty="0"/>
              <a:t>Small Project Funding</a:t>
            </a:r>
          </a:p>
          <a:p>
            <a:pPr lvl="1"/>
            <a:endParaRPr lang="en-US" dirty="0"/>
          </a:p>
          <a:p>
            <a:pPr lvl="1"/>
            <a:endParaRPr lang="en-US" dirty="0"/>
          </a:p>
          <a:p>
            <a:pPr lvl="1"/>
            <a:endParaRPr lang="en-US" dirty="0"/>
          </a:p>
        </p:txBody>
      </p:sp>
      <p:sp>
        <p:nvSpPr>
          <p:cNvPr id="4" name="Rectangle 3">
            <a:extLst>
              <a:ext uri="{FF2B5EF4-FFF2-40B4-BE49-F238E27FC236}">
                <a16:creationId xmlns:a16="http://schemas.microsoft.com/office/drawing/2014/main" id="{52041DDA-B906-0C5E-72B1-9C655AA8F704}"/>
              </a:ext>
            </a:extLst>
          </p:cNvPr>
          <p:cNvSpPr/>
          <p:nvPr/>
        </p:nvSpPr>
        <p:spPr>
          <a:xfrm>
            <a:off x="5697415" y="6580554"/>
            <a:ext cx="758093" cy="21101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solidFill>
                <a:schemeClr val="bg1"/>
              </a:solidFill>
            </a:endParaRPr>
          </a:p>
        </p:txBody>
      </p:sp>
      <p:sp>
        <p:nvSpPr>
          <p:cNvPr id="5" name="Rectangle 4">
            <a:extLst>
              <a:ext uri="{FF2B5EF4-FFF2-40B4-BE49-F238E27FC236}">
                <a16:creationId xmlns:a16="http://schemas.microsoft.com/office/drawing/2014/main" id="{C2F3A0A4-D69B-217B-B2B1-62213E58AD13}"/>
              </a:ext>
            </a:extLst>
          </p:cNvPr>
          <p:cNvSpPr/>
          <p:nvPr/>
        </p:nvSpPr>
        <p:spPr>
          <a:xfrm>
            <a:off x="5857630" y="6646985"/>
            <a:ext cx="758093" cy="21101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solidFill>
                <a:schemeClr val="bg1"/>
              </a:solidFill>
            </a:endParaRPr>
          </a:p>
        </p:txBody>
      </p:sp>
      <p:pic>
        <p:nvPicPr>
          <p:cNvPr id="6" name="Picture 5">
            <a:extLst>
              <a:ext uri="{FF2B5EF4-FFF2-40B4-BE49-F238E27FC236}">
                <a16:creationId xmlns:a16="http://schemas.microsoft.com/office/drawing/2014/main" id="{D23239FB-0969-E11E-5F02-D4CAB02F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69190" y="785654"/>
            <a:ext cx="2011355" cy="1005678"/>
          </a:xfrm>
          <a:prstGeom prst="rect">
            <a:avLst/>
          </a:prstGeom>
        </p:spPr>
      </p:pic>
    </p:spTree>
    <p:extLst>
      <p:ext uri="{BB962C8B-B14F-4D97-AF65-F5344CB8AC3E}">
        <p14:creationId xmlns:p14="http://schemas.microsoft.com/office/powerpoint/2010/main" val="1484670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normAutofit/>
          </a:bodyPr>
          <a:lstStyle/>
          <a:p>
            <a:r>
              <a:rPr lang="en-US" b="1" dirty="0"/>
              <a:t>CVA Projects</a:t>
            </a:r>
          </a:p>
        </p:txBody>
      </p:sp>
      <p:sp>
        <p:nvSpPr>
          <p:cNvPr id="3" name="Content Placeholder 2"/>
          <p:cNvSpPr>
            <a:spLocks noGrp="1"/>
          </p:cNvSpPr>
          <p:nvPr>
            <p:ph idx="1"/>
          </p:nvPr>
        </p:nvSpPr>
        <p:spPr>
          <a:xfrm>
            <a:off x="609600" y="1676400"/>
            <a:ext cx="11220450" cy="4501376"/>
          </a:xfrm>
        </p:spPr>
        <p:txBody>
          <a:bodyPr>
            <a:normAutofit/>
          </a:bodyPr>
          <a:lstStyle/>
          <a:p>
            <a:pPr>
              <a:buFont typeface="Wingdings" panose="05000000000000000000" pitchFamily="2" charset="2"/>
              <a:buChar char="Ø"/>
            </a:pPr>
            <a:r>
              <a:rPr lang="en-AU" dirty="0"/>
              <a:t>CVA/KVAFSU WOAH Reference Laboratory for Diagnosis of Rabies</a:t>
            </a:r>
          </a:p>
          <a:p>
            <a:pPr lvl="1">
              <a:buFont typeface="Arial" panose="020B0604020202020204" pitchFamily="34" charset="0"/>
              <a:buChar char="•"/>
            </a:pPr>
            <a:r>
              <a:rPr lang="en-AU" dirty="0"/>
              <a:t>Situated in Bangalore, India with a satellite laboratory in Pondicherry </a:t>
            </a:r>
            <a:endParaRPr lang="en-US" dirty="0"/>
          </a:p>
          <a:p>
            <a:pPr marL="349250" lvl="1" indent="0">
              <a:buNone/>
            </a:pPr>
            <a:endParaRPr lang="en-US" dirty="0"/>
          </a:p>
        </p:txBody>
      </p:sp>
      <p:pic>
        <p:nvPicPr>
          <p:cNvPr id="4" name="Picture 3">
            <a:extLst>
              <a:ext uri="{FF2B5EF4-FFF2-40B4-BE49-F238E27FC236}">
                <a16:creationId xmlns:a16="http://schemas.microsoft.com/office/drawing/2014/main" id="{3D22723A-F67B-8BCA-6DB2-6AA25446B236}"/>
              </a:ext>
            </a:extLst>
          </p:cNvPr>
          <p:cNvPicPr>
            <a:picLocks noChangeAspect="1"/>
          </p:cNvPicPr>
          <p:nvPr/>
        </p:nvPicPr>
        <p:blipFill>
          <a:blip r:embed="rId2"/>
          <a:stretch>
            <a:fillRect/>
          </a:stretch>
        </p:blipFill>
        <p:spPr>
          <a:xfrm>
            <a:off x="2524125" y="2638486"/>
            <a:ext cx="7143749" cy="3774281"/>
          </a:xfrm>
          <a:prstGeom prst="rect">
            <a:avLst/>
          </a:prstGeom>
        </p:spPr>
      </p:pic>
      <p:sp>
        <p:nvSpPr>
          <p:cNvPr id="5" name="TextBox 4">
            <a:extLst>
              <a:ext uri="{FF2B5EF4-FFF2-40B4-BE49-F238E27FC236}">
                <a16:creationId xmlns:a16="http://schemas.microsoft.com/office/drawing/2014/main" id="{3DF92191-F711-EE0E-5EF9-D8B5C738BAB7}"/>
              </a:ext>
            </a:extLst>
          </p:cNvPr>
          <p:cNvSpPr txBox="1"/>
          <p:nvPr/>
        </p:nvSpPr>
        <p:spPr>
          <a:xfrm>
            <a:off x="4255085" y="6585519"/>
            <a:ext cx="3564151" cy="215444"/>
          </a:xfrm>
          <a:prstGeom prst="rect">
            <a:avLst/>
          </a:prstGeom>
          <a:solidFill>
            <a:schemeClr val="bg1"/>
          </a:solidFill>
          <a:ln>
            <a:noFill/>
          </a:ln>
        </p:spPr>
        <p:txBody>
          <a:bodyPr wrap="square" rtlCol="0">
            <a:spAutoFit/>
          </a:bodyPr>
          <a:lstStyle/>
          <a:p>
            <a:pPr algn="ctr"/>
            <a:r>
              <a:rPr lang="en-AU" sz="800" i="1" dirty="0">
                <a:latin typeface="Arial" panose="020B0604020202020204" pitchFamily="34" charset="0"/>
                <a:cs typeface="Arial" panose="020B0604020202020204" pitchFamily="34" charset="0"/>
              </a:rPr>
              <a:t>Training workshop on animal rabies diagnosis</a:t>
            </a:r>
          </a:p>
        </p:txBody>
      </p:sp>
      <p:pic>
        <p:nvPicPr>
          <p:cNvPr id="6" name="Picture 5">
            <a:extLst>
              <a:ext uri="{FF2B5EF4-FFF2-40B4-BE49-F238E27FC236}">
                <a16:creationId xmlns:a16="http://schemas.microsoft.com/office/drawing/2014/main" id="{888116A2-2B53-E899-A2B9-79138D6A80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9190" y="785654"/>
            <a:ext cx="2011355" cy="1005678"/>
          </a:xfrm>
          <a:prstGeom prst="rect">
            <a:avLst/>
          </a:prstGeom>
        </p:spPr>
      </p:pic>
    </p:spTree>
    <p:extLst>
      <p:ext uri="{BB962C8B-B14F-4D97-AF65-F5344CB8AC3E}">
        <p14:creationId xmlns:p14="http://schemas.microsoft.com/office/powerpoint/2010/main" val="2048065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CVA Projects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AU" dirty="0"/>
              <a:t>CVA/KVAFSU Animal Welfare Research Centre</a:t>
            </a:r>
          </a:p>
          <a:p>
            <a:pPr lvl="1">
              <a:buFont typeface="Arial" panose="020B0604020202020204" pitchFamily="34" charset="0"/>
              <a:buChar char="•"/>
            </a:pPr>
            <a:r>
              <a:rPr lang="en-AU" dirty="0"/>
              <a:t> Situated in Bangalore, India with a satellite centre in Pondicherry </a:t>
            </a:r>
          </a:p>
          <a:p>
            <a:pPr lvl="1">
              <a:buFont typeface="Arial" panose="020B0604020202020204" pitchFamily="34" charset="0"/>
              <a:buChar char="•"/>
            </a:pPr>
            <a:endParaRPr lang="en-US" dirty="0"/>
          </a:p>
          <a:p>
            <a:pPr marL="349250" lvl="1" indent="0">
              <a:buNone/>
            </a:pPr>
            <a:endParaRPr lang="en-US" dirty="0"/>
          </a:p>
        </p:txBody>
      </p:sp>
      <p:sp>
        <p:nvSpPr>
          <p:cNvPr id="4" name="Rectangle 3">
            <a:extLst>
              <a:ext uri="{FF2B5EF4-FFF2-40B4-BE49-F238E27FC236}">
                <a16:creationId xmlns:a16="http://schemas.microsoft.com/office/drawing/2014/main" id="{26034E3C-EA45-C2F8-729F-E196C16CDD96}"/>
              </a:ext>
            </a:extLst>
          </p:cNvPr>
          <p:cNvSpPr/>
          <p:nvPr/>
        </p:nvSpPr>
        <p:spPr>
          <a:xfrm>
            <a:off x="5697415" y="6580554"/>
            <a:ext cx="758093" cy="21101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solidFill>
                <a:schemeClr val="bg1"/>
              </a:solidFill>
            </a:endParaRPr>
          </a:p>
        </p:txBody>
      </p:sp>
      <p:pic>
        <p:nvPicPr>
          <p:cNvPr id="6" name="Picture 5">
            <a:extLst>
              <a:ext uri="{FF2B5EF4-FFF2-40B4-BE49-F238E27FC236}">
                <a16:creationId xmlns:a16="http://schemas.microsoft.com/office/drawing/2014/main" id="{20C0C9E5-A135-44F9-5A1C-0FE9FABF3DA1}"/>
              </a:ext>
            </a:extLst>
          </p:cNvPr>
          <p:cNvPicPr>
            <a:picLocks noChangeAspect="1"/>
          </p:cNvPicPr>
          <p:nvPr/>
        </p:nvPicPr>
        <p:blipFill>
          <a:blip r:embed="rId2"/>
          <a:stretch>
            <a:fillRect/>
          </a:stretch>
        </p:blipFill>
        <p:spPr>
          <a:xfrm>
            <a:off x="3523125" y="2867760"/>
            <a:ext cx="5145750" cy="3545232"/>
          </a:xfrm>
          <a:prstGeom prst="rect">
            <a:avLst/>
          </a:prstGeom>
        </p:spPr>
      </p:pic>
      <p:sp>
        <p:nvSpPr>
          <p:cNvPr id="7" name="TextBox 6">
            <a:extLst>
              <a:ext uri="{FF2B5EF4-FFF2-40B4-BE49-F238E27FC236}">
                <a16:creationId xmlns:a16="http://schemas.microsoft.com/office/drawing/2014/main" id="{4075E04F-4D42-D978-5280-8F1B596AC4D4}"/>
              </a:ext>
            </a:extLst>
          </p:cNvPr>
          <p:cNvSpPr txBox="1"/>
          <p:nvPr/>
        </p:nvSpPr>
        <p:spPr>
          <a:xfrm>
            <a:off x="4196862" y="6585519"/>
            <a:ext cx="3868615" cy="215444"/>
          </a:xfrm>
          <a:prstGeom prst="rect">
            <a:avLst/>
          </a:prstGeom>
          <a:solidFill>
            <a:schemeClr val="bg1"/>
          </a:solidFill>
          <a:ln>
            <a:noFill/>
          </a:ln>
        </p:spPr>
        <p:txBody>
          <a:bodyPr wrap="square" rtlCol="0">
            <a:spAutoFit/>
          </a:bodyPr>
          <a:lstStyle/>
          <a:p>
            <a:pPr algn="ctr"/>
            <a:r>
              <a:rPr lang="en-AU" sz="800" i="1" dirty="0">
                <a:latin typeface="Arial" panose="020B0604020202020204" pitchFamily="34" charset="0"/>
                <a:cs typeface="Arial" panose="020B0604020202020204" pitchFamily="34" charset="0"/>
              </a:rPr>
              <a:t>The opening of the CVA/KVAFSU Animal Welfare Research Centre in Bangalore </a:t>
            </a:r>
          </a:p>
        </p:txBody>
      </p:sp>
      <p:pic>
        <p:nvPicPr>
          <p:cNvPr id="8" name="Picture 7">
            <a:extLst>
              <a:ext uri="{FF2B5EF4-FFF2-40B4-BE49-F238E27FC236}">
                <a16:creationId xmlns:a16="http://schemas.microsoft.com/office/drawing/2014/main" id="{72B8C0C8-95B2-DD48-B88F-9A98DEE0D1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9190" y="785654"/>
            <a:ext cx="2011355" cy="1005678"/>
          </a:xfrm>
          <a:prstGeom prst="rect">
            <a:avLst/>
          </a:prstGeom>
        </p:spPr>
      </p:pic>
    </p:spTree>
    <p:extLst>
      <p:ext uri="{BB962C8B-B14F-4D97-AF65-F5344CB8AC3E}">
        <p14:creationId xmlns:p14="http://schemas.microsoft.com/office/powerpoint/2010/main" val="2269034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1599"/>
            <a:ext cx="10972800" cy="1143000"/>
          </a:xfrm>
        </p:spPr>
        <p:txBody>
          <a:bodyPr>
            <a:normAutofit/>
          </a:bodyPr>
          <a:lstStyle/>
          <a:p>
            <a:r>
              <a:rPr lang="en-US" b="1" dirty="0"/>
              <a:t>CVA Projects</a:t>
            </a:r>
          </a:p>
        </p:txBody>
      </p:sp>
      <p:sp>
        <p:nvSpPr>
          <p:cNvPr id="3" name="Content Placeholder 2"/>
          <p:cNvSpPr>
            <a:spLocks noGrp="1"/>
          </p:cNvSpPr>
          <p:nvPr>
            <p:ph idx="1"/>
          </p:nvPr>
        </p:nvSpPr>
        <p:spPr>
          <a:xfrm>
            <a:off x="609600" y="1877187"/>
            <a:ext cx="10972800" cy="4276725"/>
          </a:xfrm>
        </p:spPr>
        <p:txBody>
          <a:bodyPr>
            <a:normAutofit/>
          </a:bodyPr>
          <a:lstStyle/>
          <a:p>
            <a:pPr>
              <a:buFont typeface="Wingdings" panose="05000000000000000000" pitchFamily="2" charset="2"/>
              <a:buChar char="Ø"/>
            </a:pPr>
            <a:r>
              <a:rPr lang="en-AU" dirty="0"/>
              <a:t>Small Project Funding - Sustainable poultry production in Zambia</a:t>
            </a:r>
            <a:endParaRPr lang="en-US" dirty="0"/>
          </a:p>
        </p:txBody>
      </p:sp>
      <p:pic>
        <p:nvPicPr>
          <p:cNvPr id="4" name="Picture 3">
            <a:extLst>
              <a:ext uri="{FF2B5EF4-FFF2-40B4-BE49-F238E27FC236}">
                <a16:creationId xmlns:a16="http://schemas.microsoft.com/office/drawing/2014/main" id="{BFCC60DF-B27C-BCCD-85A1-22AC0503EEFD}"/>
              </a:ext>
            </a:extLst>
          </p:cNvPr>
          <p:cNvPicPr>
            <a:picLocks noChangeAspect="1"/>
          </p:cNvPicPr>
          <p:nvPr/>
        </p:nvPicPr>
        <p:blipFill>
          <a:blip r:embed="rId2"/>
          <a:stretch>
            <a:fillRect/>
          </a:stretch>
        </p:blipFill>
        <p:spPr>
          <a:xfrm>
            <a:off x="314325" y="2571750"/>
            <a:ext cx="5633183" cy="4224887"/>
          </a:xfrm>
          <a:prstGeom prst="rect">
            <a:avLst/>
          </a:prstGeom>
        </p:spPr>
      </p:pic>
      <p:pic>
        <p:nvPicPr>
          <p:cNvPr id="5" name="Picture 4">
            <a:extLst>
              <a:ext uri="{FF2B5EF4-FFF2-40B4-BE49-F238E27FC236}">
                <a16:creationId xmlns:a16="http://schemas.microsoft.com/office/drawing/2014/main" id="{0FD2E81B-2464-6B11-789F-D38514AE29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47508" y="2571749"/>
            <a:ext cx="5351524" cy="4224887"/>
          </a:xfrm>
          <a:prstGeom prst="rect">
            <a:avLst/>
          </a:prstGeom>
        </p:spPr>
      </p:pic>
      <p:pic>
        <p:nvPicPr>
          <p:cNvPr id="6" name="Picture 5">
            <a:extLst>
              <a:ext uri="{FF2B5EF4-FFF2-40B4-BE49-F238E27FC236}">
                <a16:creationId xmlns:a16="http://schemas.microsoft.com/office/drawing/2014/main" id="{DBDE28B6-A263-05F6-6046-C1B0BAA0FC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69190" y="785654"/>
            <a:ext cx="2011355" cy="1005678"/>
          </a:xfrm>
          <a:prstGeom prst="rect">
            <a:avLst/>
          </a:prstGeom>
        </p:spPr>
      </p:pic>
    </p:spTree>
    <p:extLst>
      <p:ext uri="{BB962C8B-B14F-4D97-AF65-F5344CB8AC3E}">
        <p14:creationId xmlns:p14="http://schemas.microsoft.com/office/powerpoint/2010/main" val="1928463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57F9-67FF-D704-FB3F-973CF686655C}"/>
              </a:ext>
            </a:extLst>
          </p:cNvPr>
          <p:cNvSpPr>
            <a:spLocks noGrp="1"/>
          </p:cNvSpPr>
          <p:nvPr>
            <p:ph type="title"/>
          </p:nvPr>
        </p:nvSpPr>
        <p:spPr>
          <a:xfrm>
            <a:off x="609600" y="361950"/>
            <a:ext cx="10972800" cy="1143000"/>
          </a:xfrm>
        </p:spPr>
        <p:txBody>
          <a:bodyPr/>
          <a:lstStyle/>
          <a:p>
            <a:pPr algn="ctr"/>
            <a:r>
              <a:rPr lang="en-AU" b="1" dirty="0"/>
              <a:t>Competitions</a:t>
            </a:r>
          </a:p>
        </p:txBody>
      </p:sp>
      <p:pic>
        <p:nvPicPr>
          <p:cNvPr id="4" name="Picture 3">
            <a:extLst>
              <a:ext uri="{FF2B5EF4-FFF2-40B4-BE49-F238E27FC236}">
                <a16:creationId xmlns:a16="http://schemas.microsoft.com/office/drawing/2014/main" id="{9E07BE84-5F4F-DA9E-30F5-CDBBA81EF2ED}"/>
              </a:ext>
            </a:extLst>
          </p:cNvPr>
          <p:cNvPicPr>
            <a:picLocks noChangeAspect="1"/>
          </p:cNvPicPr>
          <p:nvPr/>
        </p:nvPicPr>
        <p:blipFill>
          <a:blip r:embed="rId2"/>
          <a:stretch>
            <a:fillRect/>
          </a:stretch>
        </p:blipFill>
        <p:spPr>
          <a:xfrm>
            <a:off x="5842946" y="1730170"/>
            <a:ext cx="6251837" cy="4834754"/>
          </a:xfrm>
          <a:prstGeom prst="rect">
            <a:avLst/>
          </a:prstGeom>
        </p:spPr>
      </p:pic>
      <p:pic>
        <p:nvPicPr>
          <p:cNvPr id="9" name="Picture 8">
            <a:extLst>
              <a:ext uri="{FF2B5EF4-FFF2-40B4-BE49-F238E27FC236}">
                <a16:creationId xmlns:a16="http://schemas.microsoft.com/office/drawing/2014/main" id="{9D8292E5-6FB1-2C93-75D5-413D8DE3E2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0934" y="1730170"/>
            <a:ext cx="3608025" cy="4834754"/>
          </a:xfrm>
          <a:prstGeom prst="rect">
            <a:avLst/>
          </a:prstGeom>
        </p:spPr>
      </p:pic>
      <p:sp>
        <p:nvSpPr>
          <p:cNvPr id="3" name="TextBox 2">
            <a:extLst>
              <a:ext uri="{FF2B5EF4-FFF2-40B4-BE49-F238E27FC236}">
                <a16:creationId xmlns:a16="http://schemas.microsoft.com/office/drawing/2014/main" id="{25B77853-33FB-60E4-7E4F-355790A6CBA5}"/>
              </a:ext>
            </a:extLst>
          </p:cNvPr>
          <p:cNvSpPr txBox="1"/>
          <p:nvPr/>
        </p:nvSpPr>
        <p:spPr>
          <a:xfrm>
            <a:off x="7589958" y="6618206"/>
            <a:ext cx="3564151" cy="215444"/>
          </a:xfrm>
          <a:prstGeom prst="rect">
            <a:avLst/>
          </a:prstGeom>
          <a:noFill/>
          <a:ln>
            <a:noFill/>
          </a:ln>
        </p:spPr>
        <p:txBody>
          <a:bodyPr wrap="square" rtlCol="0">
            <a:spAutoFit/>
          </a:bodyPr>
          <a:lstStyle/>
          <a:p>
            <a:pPr algn="ctr"/>
            <a:r>
              <a:rPr lang="en-AU" sz="800" i="1" dirty="0">
                <a:latin typeface="Arial" panose="020B0604020202020204" pitchFamily="34" charset="0"/>
                <a:cs typeface="Arial" panose="020B0604020202020204" pitchFamily="34" charset="0"/>
              </a:rPr>
              <a:t>CVA photo competition</a:t>
            </a:r>
          </a:p>
        </p:txBody>
      </p:sp>
      <p:sp>
        <p:nvSpPr>
          <p:cNvPr id="5" name="TextBox 4">
            <a:extLst>
              <a:ext uri="{FF2B5EF4-FFF2-40B4-BE49-F238E27FC236}">
                <a16:creationId xmlns:a16="http://schemas.microsoft.com/office/drawing/2014/main" id="{4FB2EA9F-E832-7FD0-4F22-5D7E2573420A}"/>
              </a:ext>
            </a:extLst>
          </p:cNvPr>
          <p:cNvSpPr txBox="1"/>
          <p:nvPr/>
        </p:nvSpPr>
        <p:spPr>
          <a:xfrm>
            <a:off x="792870" y="6640227"/>
            <a:ext cx="3564151" cy="215444"/>
          </a:xfrm>
          <a:prstGeom prst="rect">
            <a:avLst/>
          </a:prstGeom>
          <a:noFill/>
          <a:ln>
            <a:noFill/>
          </a:ln>
        </p:spPr>
        <p:txBody>
          <a:bodyPr wrap="square" rtlCol="0">
            <a:spAutoFit/>
          </a:bodyPr>
          <a:lstStyle/>
          <a:p>
            <a:pPr algn="ctr"/>
            <a:r>
              <a:rPr lang="en-AU" sz="800" i="1" dirty="0">
                <a:latin typeface="Arial" panose="020B0604020202020204" pitchFamily="34" charset="0"/>
                <a:cs typeface="Arial" panose="020B0604020202020204" pitchFamily="34" charset="0"/>
              </a:rPr>
              <a:t>CVA essay competition</a:t>
            </a:r>
          </a:p>
        </p:txBody>
      </p:sp>
      <p:sp>
        <p:nvSpPr>
          <p:cNvPr id="6" name="Rectangle 5">
            <a:extLst>
              <a:ext uri="{FF2B5EF4-FFF2-40B4-BE49-F238E27FC236}">
                <a16:creationId xmlns:a16="http://schemas.microsoft.com/office/drawing/2014/main" id="{25825805-633A-8D05-55BA-823D4C0D9A14}"/>
              </a:ext>
            </a:extLst>
          </p:cNvPr>
          <p:cNvSpPr/>
          <p:nvPr/>
        </p:nvSpPr>
        <p:spPr>
          <a:xfrm>
            <a:off x="5697415" y="6580554"/>
            <a:ext cx="758093" cy="21101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solidFill>
                <a:schemeClr val="bg1"/>
              </a:solidFill>
            </a:endParaRPr>
          </a:p>
        </p:txBody>
      </p:sp>
      <p:pic>
        <p:nvPicPr>
          <p:cNvPr id="8" name="Picture 7">
            <a:extLst>
              <a:ext uri="{FF2B5EF4-FFF2-40B4-BE49-F238E27FC236}">
                <a16:creationId xmlns:a16="http://schemas.microsoft.com/office/drawing/2014/main" id="{81AA879C-7FEB-D8E0-8D0C-A668EE5BAD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04187" y="608310"/>
            <a:ext cx="1899843" cy="949922"/>
          </a:xfrm>
          <a:prstGeom prst="rect">
            <a:avLst/>
          </a:prstGeom>
        </p:spPr>
      </p:pic>
    </p:spTree>
    <p:extLst>
      <p:ext uri="{BB962C8B-B14F-4D97-AF65-F5344CB8AC3E}">
        <p14:creationId xmlns:p14="http://schemas.microsoft.com/office/powerpoint/2010/main" val="2592711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8121"/>
            <a:ext cx="10972800" cy="1143000"/>
          </a:xfrm>
        </p:spPr>
        <p:txBody>
          <a:bodyPr/>
          <a:lstStyle/>
          <a:p>
            <a:r>
              <a:rPr lang="en-US" b="1" dirty="0"/>
              <a:t>Partnerships for Delivery</a:t>
            </a:r>
          </a:p>
        </p:txBody>
      </p:sp>
      <p:sp>
        <p:nvSpPr>
          <p:cNvPr id="4" name="Text Placeholder 3"/>
          <p:cNvSpPr>
            <a:spLocks noGrp="1"/>
          </p:cNvSpPr>
          <p:nvPr>
            <p:ph type="body" idx="1"/>
          </p:nvPr>
        </p:nvSpPr>
        <p:spPr>
          <a:xfrm>
            <a:off x="609600" y="1757294"/>
            <a:ext cx="4249566" cy="849733"/>
          </a:xfrm>
        </p:spPr>
        <p:txBody>
          <a:bodyPr/>
          <a:lstStyle/>
          <a:p>
            <a:pPr algn="l"/>
            <a:r>
              <a:rPr lang="en-US" dirty="0" err="1">
                <a:latin typeface="Century Gothic" panose="020B0502020202020204" pitchFamily="34" charset="0"/>
                <a:cs typeface="Calibri"/>
              </a:rPr>
              <a:t>MoUs</a:t>
            </a:r>
            <a:r>
              <a:rPr lang="en-US" dirty="0">
                <a:latin typeface="Century Gothic" panose="020B0502020202020204" pitchFamily="34" charset="0"/>
                <a:cs typeface="Calibri"/>
              </a:rPr>
              <a:t> and Memberships</a:t>
            </a:r>
            <a:endParaRPr lang="en-US" dirty="0">
              <a:latin typeface="Century Gothic" panose="020B0502020202020204" pitchFamily="34" charset="0"/>
            </a:endParaRPr>
          </a:p>
        </p:txBody>
      </p:sp>
      <p:sp>
        <p:nvSpPr>
          <p:cNvPr id="3" name="Content Placeholder 2"/>
          <p:cNvSpPr>
            <a:spLocks noGrp="1"/>
          </p:cNvSpPr>
          <p:nvPr>
            <p:ph sz="half" idx="2"/>
          </p:nvPr>
        </p:nvSpPr>
        <p:spPr>
          <a:xfrm>
            <a:off x="142875" y="2607027"/>
            <a:ext cx="6019800" cy="3877152"/>
          </a:xfrm>
        </p:spPr>
        <p:txBody>
          <a:bodyPr>
            <a:noAutofit/>
          </a:bodyPr>
          <a:lstStyle/>
          <a:p>
            <a:pPr lvl="1">
              <a:buFont typeface="Wingdings" panose="05000000000000000000" pitchFamily="2" charset="2"/>
              <a:buChar char="Ø"/>
            </a:pPr>
            <a:r>
              <a:rPr lang="en-US" dirty="0">
                <a:latin typeface="Century Gothic" panose="020B0502020202020204" pitchFamily="34" charset="0"/>
              </a:rPr>
              <a:t>World Veterinary Association</a:t>
            </a:r>
          </a:p>
          <a:p>
            <a:pPr lvl="1">
              <a:buFont typeface="Wingdings" panose="05000000000000000000" pitchFamily="2" charset="2"/>
              <a:buChar char="Ø"/>
            </a:pPr>
            <a:r>
              <a:rPr lang="en-US" dirty="0">
                <a:latin typeface="Century Gothic" panose="020B0502020202020204" pitchFamily="34" charset="0"/>
              </a:rPr>
              <a:t>Federation of Asian Veterinary Associations</a:t>
            </a:r>
          </a:p>
          <a:p>
            <a:pPr lvl="1">
              <a:buFont typeface="Wingdings" panose="05000000000000000000" pitchFamily="2" charset="2"/>
              <a:buChar char="Ø"/>
            </a:pPr>
            <a:r>
              <a:rPr lang="en-US" dirty="0">
                <a:latin typeface="Century Gothic" panose="020B0502020202020204" pitchFamily="34" charset="0"/>
              </a:rPr>
              <a:t>International Veterinary Students Association</a:t>
            </a:r>
          </a:p>
          <a:p>
            <a:pPr lvl="1">
              <a:buFont typeface="Wingdings" panose="05000000000000000000" pitchFamily="2" charset="2"/>
              <a:buChar char="Ø"/>
            </a:pPr>
            <a:r>
              <a:rPr lang="en-US" dirty="0">
                <a:latin typeface="Century Gothic" panose="020B0502020202020204" pitchFamily="34" charset="0"/>
              </a:rPr>
              <a:t>KVAFSU Rabies Laboratory</a:t>
            </a:r>
          </a:p>
          <a:p>
            <a:pPr lvl="1">
              <a:buFont typeface="Wingdings" panose="05000000000000000000" pitchFamily="2" charset="2"/>
              <a:buChar char="Ø"/>
            </a:pPr>
            <a:r>
              <a:rPr lang="en-US" dirty="0">
                <a:latin typeface="Century Gothic" panose="020B0502020202020204" pitchFamily="34" charset="0"/>
              </a:rPr>
              <a:t>World </a:t>
            </a:r>
            <a:r>
              <a:rPr lang="en-US" dirty="0" err="1">
                <a:latin typeface="Century Gothic" panose="020B0502020202020204" pitchFamily="34" charset="0"/>
              </a:rPr>
              <a:t>Organisation</a:t>
            </a:r>
            <a:r>
              <a:rPr lang="en-US" dirty="0">
                <a:latin typeface="Century Gothic" panose="020B0502020202020204" pitchFamily="34" charset="0"/>
              </a:rPr>
              <a:t> for Animal Health (OIE)</a:t>
            </a:r>
          </a:p>
          <a:p>
            <a:pPr lvl="1">
              <a:buFont typeface="Wingdings" panose="05000000000000000000" pitchFamily="2" charset="2"/>
              <a:buChar char="Ø"/>
            </a:pPr>
            <a:r>
              <a:rPr lang="en-US" dirty="0">
                <a:latin typeface="Century Gothic" panose="020B0502020202020204" pitchFamily="34" charset="0"/>
              </a:rPr>
              <a:t>University of Edinburgh</a:t>
            </a:r>
          </a:p>
          <a:p>
            <a:pPr lvl="1">
              <a:buFont typeface="Wingdings" panose="05000000000000000000" pitchFamily="2" charset="2"/>
              <a:buChar char="Ø"/>
            </a:pPr>
            <a:r>
              <a:rPr lang="en-US" dirty="0">
                <a:latin typeface="Century Gothic" panose="020B0502020202020204" pitchFamily="34" charset="0"/>
              </a:rPr>
              <a:t>Murdoch University</a:t>
            </a:r>
          </a:p>
          <a:p>
            <a:pPr lvl="1">
              <a:buFont typeface="Wingdings" panose="05000000000000000000" pitchFamily="2" charset="2"/>
              <a:buChar char="Ø"/>
            </a:pPr>
            <a:r>
              <a:rPr lang="en-US" dirty="0">
                <a:latin typeface="Century Gothic" panose="020B0502020202020204" pitchFamily="34" charset="0"/>
              </a:rPr>
              <a:t>Vets Beyond Borders</a:t>
            </a:r>
          </a:p>
          <a:p>
            <a:pPr lvl="1">
              <a:buFont typeface="Wingdings" panose="05000000000000000000" pitchFamily="2" charset="2"/>
              <a:buChar char="Ø"/>
            </a:pPr>
            <a:r>
              <a:rPr lang="en-US" dirty="0">
                <a:latin typeface="Century Gothic" panose="020B0502020202020204" pitchFamily="34" charset="0"/>
              </a:rPr>
              <a:t>Vet Sustain</a:t>
            </a:r>
          </a:p>
        </p:txBody>
      </p:sp>
      <p:sp>
        <p:nvSpPr>
          <p:cNvPr id="5" name="Text Placeholder 4"/>
          <p:cNvSpPr>
            <a:spLocks noGrp="1"/>
          </p:cNvSpPr>
          <p:nvPr>
            <p:ph type="body" sz="quarter" idx="3"/>
          </p:nvPr>
        </p:nvSpPr>
        <p:spPr>
          <a:xfrm>
            <a:off x="6229351" y="1757294"/>
            <a:ext cx="3982864" cy="868362"/>
          </a:xfrm>
        </p:spPr>
        <p:txBody>
          <a:bodyPr/>
          <a:lstStyle/>
          <a:p>
            <a:r>
              <a:rPr lang="en-US" dirty="0">
                <a:latin typeface="Century Gothic" panose="020B0502020202020204" pitchFamily="34" charset="0"/>
              </a:rPr>
              <a:t>Other Collaborations</a:t>
            </a:r>
          </a:p>
        </p:txBody>
      </p:sp>
      <p:sp>
        <p:nvSpPr>
          <p:cNvPr id="6" name="Content Placeholder 5"/>
          <p:cNvSpPr>
            <a:spLocks noGrp="1"/>
          </p:cNvSpPr>
          <p:nvPr>
            <p:ph sz="quarter" idx="4"/>
          </p:nvPr>
        </p:nvSpPr>
        <p:spPr>
          <a:xfrm>
            <a:off x="6229351" y="2607027"/>
            <a:ext cx="5886449" cy="3636679"/>
          </a:xfrm>
        </p:spPr>
        <p:txBody>
          <a:bodyPr>
            <a:normAutofit/>
          </a:bodyPr>
          <a:lstStyle/>
          <a:p>
            <a:pPr>
              <a:buFont typeface="Wingdings" panose="05000000000000000000" pitchFamily="2" charset="2"/>
              <a:buChar char="Ø"/>
            </a:pPr>
            <a:r>
              <a:rPr lang="en-US" sz="2000" dirty="0">
                <a:latin typeface="Century Gothic" panose="020B0502020202020204" pitchFamily="34" charset="0"/>
              </a:rPr>
              <a:t>The Donkey Sanctuary, UK</a:t>
            </a:r>
          </a:p>
          <a:p>
            <a:pPr>
              <a:buFont typeface="Wingdings" panose="05000000000000000000" pitchFamily="2" charset="2"/>
              <a:buChar char="Ø"/>
            </a:pPr>
            <a:r>
              <a:rPr lang="en-US" sz="2000" dirty="0">
                <a:latin typeface="Century Gothic" panose="020B0502020202020204" pitchFamily="34" charset="0"/>
              </a:rPr>
              <a:t>Secretariat of the Pacific Community</a:t>
            </a:r>
          </a:p>
          <a:p>
            <a:pPr>
              <a:buFont typeface="Wingdings" panose="05000000000000000000" pitchFamily="2" charset="2"/>
              <a:buChar char="Ø"/>
            </a:pPr>
            <a:r>
              <a:rPr lang="en-US" sz="2000" dirty="0">
                <a:latin typeface="Century Gothic" panose="020B0502020202020204" pitchFamily="34" charset="0"/>
              </a:rPr>
              <a:t>The Brooke, UK</a:t>
            </a:r>
          </a:p>
          <a:p>
            <a:pPr>
              <a:buFont typeface="Wingdings" panose="05000000000000000000" pitchFamily="2" charset="2"/>
              <a:buChar char="Ø"/>
            </a:pPr>
            <a:r>
              <a:rPr lang="en-US" sz="2000" dirty="0">
                <a:latin typeface="Century Gothic" panose="020B0502020202020204" pitchFamily="34" charset="0"/>
              </a:rPr>
              <a:t>World Continuing Education Alliance</a:t>
            </a:r>
          </a:p>
          <a:p>
            <a:pPr>
              <a:buFont typeface="Wingdings" panose="05000000000000000000" pitchFamily="2" charset="2"/>
              <a:buChar char="Ø"/>
            </a:pPr>
            <a:r>
              <a:rPr lang="en-US" sz="2000" dirty="0">
                <a:latin typeface="Century Gothic" panose="020B0502020202020204" pitchFamily="34" charset="0"/>
              </a:rPr>
              <a:t>World Small Animal Veterinary Association</a:t>
            </a:r>
          </a:p>
          <a:p>
            <a:pPr>
              <a:buFont typeface="Wingdings" panose="05000000000000000000" pitchFamily="2" charset="2"/>
              <a:buChar char="Ø"/>
            </a:pPr>
            <a:r>
              <a:rPr lang="en-US" sz="2000" dirty="0">
                <a:latin typeface="Century Gothic" panose="020B0502020202020204" pitchFamily="34" charset="0"/>
              </a:rPr>
              <a:t>Vets for Climate Action</a:t>
            </a:r>
          </a:p>
          <a:p>
            <a:pPr>
              <a:buFont typeface="Wingdings" panose="05000000000000000000" pitchFamily="2" charset="2"/>
              <a:buChar char="Ø"/>
            </a:pPr>
            <a:r>
              <a:rPr lang="en-US" sz="2000" dirty="0">
                <a:latin typeface="Century Gothic" panose="020B0502020202020204" pitchFamily="34" charset="0"/>
              </a:rPr>
              <a:t>SPANA</a:t>
            </a:r>
          </a:p>
          <a:p>
            <a:pPr>
              <a:buFont typeface="Wingdings" panose="05000000000000000000" pitchFamily="2" charset="2"/>
              <a:buChar char="Ø"/>
            </a:pPr>
            <a:r>
              <a:rPr lang="en-US" sz="2000" dirty="0">
                <a:latin typeface="Century Gothic" panose="020B0502020202020204" pitchFamily="34" charset="0"/>
              </a:rPr>
              <a:t>Varsha</a:t>
            </a:r>
          </a:p>
          <a:p>
            <a:endParaRPr lang="en-US" dirty="0"/>
          </a:p>
        </p:txBody>
      </p:sp>
      <p:sp>
        <p:nvSpPr>
          <p:cNvPr id="7" name="Rectangle 6">
            <a:extLst>
              <a:ext uri="{FF2B5EF4-FFF2-40B4-BE49-F238E27FC236}">
                <a16:creationId xmlns:a16="http://schemas.microsoft.com/office/drawing/2014/main" id="{29A8314C-A9BF-2CC1-84F2-77CE88BB5AF6}"/>
              </a:ext>
            </a:extLst>
          </p:cNvPr>
          <p:cNvSpPr/>
          <p:nvPr/>
        </p:nvSpPr>
        <p:spPr>
          <a:xfrm>
            <a:off x="5697415" y="6580554"/>
            <a:ext cx="758093" cy="21101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solidFill>
                <a:schemeClr val="bg1"/>
              </a:solidFill>
            </a:endParaRPr>
          </a:p>
        </p:txBody>
      </p:sp>
      <p:pic>
        <p:nvPicPr>
          <p:cNvPr id="8" name="Picture 7">
            <a:extLst>
              <a:ext uri="{FF2B5EF4-FFF2-40B4-BE49-F238E27FC236}">
                <a16:creationId xmlns:a16="http://schemas.microsoft.com/office/drawing/2014/main" id="{8DCEA5E3-C9B2-B368-99DA-CA0B72DD6C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69190" y="785654"/>
            <a:ext cx="2011355" cy="1005678"/>
          </a:xfrm>
          <a:prstGeom prst="rect">
            <a:avLst/>
          </a:prstGeom>
        </p:spPr>
      </p:pic>
    </p:spTree>
    <p:extLst>
      <p:ext uri="{BB962C8B-B14F-4D97-AF65-F5344CB8AC3E}">
        <p14:creationId xmlns:p14="http://schemas.microsoft.com/office/powerpoint/2010/main" val="1819580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340"/>
            <a:ext cx="11074400" cy="1010747"/>
          </a:xfrm>
        </p:spPr>
        <p:txBody>
          <a:bodyPr>
            <a:normAutofit/>
          </a:bodyPr>
          <a:lstStyle/>
          <a:p>
            <a:r>
              <a:rPr lang="en-US" sz="4400" b="1" dirty="0"/>
              <a:t>Planning for the next 50 years</a:t>
            </a:r>
          </a:p>
        </p:txBody>
      </p:sp>
      <p:sp>
        <p:nvSpPr>
          <p:cNvPr id="5" name="Content Placeholder 5"/>
          <p:cNvSpPr txBox="1">
            <a:spLocks/>
          </p:cNvSpPr>
          <p:nvPr/>
        </p:nvSpPr>
        <p:spPr>
          <a:xfrm>
            <a:off x="609600" y="2988527"/>
            <a:ext cx="9878645" cy="3592027"/>
          </a:xfrm>
          <a:prstGeom prst="rect">
            <a:avLst/>
          </a:prstGeom>
        </p:spPr>
        <p:txBody>
          <a:bodyPr>
            <a:normAutofit/>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a:buFont typeface="Wingdings" panose="05000000000000000000" pitchFamily="2" charset="2"/>
              <a:buChar char="Ø"/>
            </a:pPr>
            <a:r>
              <a:rPr lang="en-US" sz="2600" dirty="0">
                <a:latin typeface="Century Gothic" panose="020B0502020202020204" pitchFamily="34" charset="0"/>
                <a:cs typeface="Calibri"/>
              </a:rPr>
              <a:t>CVA is working to </a:t>
            </a:r>
            <a:r>
              <a:rPr lang="en-US" sz="2600" dirty="0">
                <a:solidFill>
                  <a:srgbClr val="FF6600"/>
                </a:solidFill>
                <a:latin typeface="Century Gothic" panose="020B0502020202020204" pitchFamily="34" charset="0"/>
                <a:cs typeface="Calibri"/>
              </a:rPr>
              <a:t>improve communications </a:t>
            </a:r>
            <a:r>
              <a:rPr lang="en-US" sz="2600" dirty="0">
                <a:latin typeface="Century Gothic" panose="020B0502020202020204" pitchFamily="34" charset="0"/>
                <a:cs typeface="Calibri"/>
              </a:rPr>
              <a:t>(new website, monthly e-newsletters, new communications coordinator, social media).</a:t>
            </a:r>
          </a:p>
          <a:p>
            <a:pPr>
              <a:buFont typeface="Wingdings" panose="05000000000000000000" pitchFamily="2" charset="2"/>
              <a:buChar char="Ø"/>
            </a:pPr>
            <a:r>
              <a:rPr lang="en-US" sz="2600" dirty="0">
                <a:solidFill>
                  <a:srgbClr val="FF6600"/>
                </a:solidFill>
                <a:latin typeface="Century Gothic" panose="020B0502020202020204" pitchFamily="34" charset="0"/>
                <a:cs typeface="Calibri"/>
              </a:rPr>
              <a:t>Securing partnerships </a:t>
            </a:r>
            <a:r>
              <a:rPr lang="en-US" sz="2600" dirty="0">
                <a:latin typeface="Century Gothic" panose="020B0502020202020204" pitchFamily="34" charset="0"/>
                <a:cs typeface="Calibri"/>
              </a:rPr>
              <a:t>and attracting </a:t>
            </a:r>
            <a:r>
              <a:rPr lang="en-US" sz="2600" dirty="0">
                <a:solidFill>
                  <a:srgbClr val="FF6600"/>
                </a:solidFill>
                <a:latin typeface="Century Gothic" panose="020B0502020202020204" pitchFamily="34" charset="0"/>
                <a:cs typeface="Calibri"/>
              </a:rPr>
              <a:t>new collaborators</a:t>
            </a:r>
            <a:r>
              <a:rPr lang="en-US" sz="2600" dirty="0">
                <a:latin typeface="Century Gothic" panose="020B0502020202020204" pitchFamily="34" charset="0"/>
                <a:cs typeface="Calibri"/>
              </a:rPr>
              <a:t>.</a:t>
            </a:r>
          </a:p>
          <a:p>
            <a:pPr>
              <a:buFont typeface="Wingdings" panose="05000000000000000000" pitchFamily="2" charset="2"/>
              <a:buChar char="Ø"/>
            </a:pPr>
            <a:r>
              <a:rPr lang="en-US" sz="2600" dirty="0">
                <a:latin typeface="Century Gothic" panose="020B0502020202020204" pitchFamily="34" charset="0"/>
                <a:cs typeface="Calibri"/>
              </a:rPr>
              <a:t>Improve our </a:t>
            </a:r>
            <a:r>
              <a:rPr lang="en-US" sz="2600" dirty="0">
                <a:solidFill>
                  <a:srgbClr val="FF6600"/>
                </a:solidFill>
                <a:latin typeface="Century Gothic" panose="020B0502020202020204" pitchFamily="34" charset="0"/>
                <a:cs typeface="Calibri"/>
              </a:rPr>
              <a:t>funding security</a:t>
            </a:r>
            <a:r>
              <a:rPr lang="en-US" sz="2600" dirty="0">
                <a:latin typeface="Century Gothic" panose="020B0502020202020204" pitchFamily="34" charset="0"/>
                <a:cs typeface="Calibri"/>
              </a:rPr>
              <a:t>. </a:t>
            </a:r>
          </a:p>
          <a:p>
            <a:pPr marL="0" indent="0">
              <a:buNone/>
            </a:pPr>
            <a:endParaRPr lang="en-US" b="1" dirty="0">
              <a:latin typeface="Calibri"/>
              <a:cs typeface="Calibri"/>
            </a:endParaRPr>
          </a:p>
        </p:txBody>
      </p:sp>
      <p:sp>
        <p:nvSpPr>
          <p:cNvPr id="3" name="Rectangle 2">
            <a:extLst>
              <a:ext uri="{FF2B5EF4-FFF2-40B4-BE49-F238E27FC236}">
                <a16:creationId xmlns:a16="http://schemas.microsoft.com/office/drawing/2014/main" id="{EE4DE29D-576D-7270-0E67-2F7F037FD734}"/>
              </a:ext>
            </a:extLst>
          </p:cNvPr>
          <p:cNvSpPr/>
          <p:nvPr/>
        </p:nvSpPr>
        <p:spPr>
          <a:xfrm>
            <a:off x="5697415" y="6580554"/>
            <a:ext cx="758093" cy="21101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solidFill>
                <a:schemeClr val="bg1"/>
              </a:solidFill>
            </a:endParaRPr>
          </a:p>
        </p:txBody>
      </p:sp>
      <p:pic>
        <p:nvPicPr>
          <p:cNvPr id="6" name="Picture 5">
            <a:extLst>
              <a:ext uri="{FF2B5EF4-FFF2-40B4-BE49-F238E27FC236}">
                <a16:creationId xmlns:a16="http://schemas.microsoft.com/office/drawing/2014/main" id="{592097AE-0170-0807-5263-54D0B85F4C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69190" y="785654"/>
            <a:ext cx="2011355" cy="1005678"/>
          </a:xfrm>
          <a:prstGeom prst="rect">
            <a:avLst/>
          </a:prstGeom>
        </p:spPr>
      </p:pic>
    </p:spTree>
    <p:extLst>
      <p:ext uri="{BB962C8B-B14F-4D97-AF65-F5344CB8AC3E}">
        <p14:creationId xmlns:p14="http://schemas.microsoft.com/office/powerpoint/2010/main" val="2536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71653"/>
            <a:ext cx="10972800" cy="1143000"/>
          </a:xfrm>
        </p:spPr>
        <p:txBody>
          <a:bodyPr/>
          <a:lstStyle/>
          <a:p>
            <a:r>
              <a:rPr lang="en-US" b="1" dirty="0"/>
              <a:t>Presentation outline</a:t>
            </a:r>
          </a:p>
        </p:txBody>
      </p:sp>
      <p:sp>
        <p:nvSpPr>
          <p:cNvPr id="3" name="Content Placeholder 2"/>
          <p:cNvSpPr>
            <a:spLocks noGrp="1"/>
          </p:cNvSpPr>
          <p:nvPr>
            <p:ph idx="1"/>
          </p:nvPr>
        </p:nvSpPr>
        <p:spPr>
          <a:xfrm>
            <a:off x="609600" y="2933550"/>
            <a:ext cx="10972800" cy="3006074"/>
          </a:xfrm>
        </p:spPr>
        <p:txBody>
          <a:bodyPr>
            <a:normAutofit/>
          </a:bodyPr>
          <a:lstStyle/>
          <a:p>
            <a:pPr>
              <a:buFont typeface="Wingdings" panose="05000000000000000000" pitchFamily="2" charset="2"/>
              <a:buChar char="Ø"/>
            </a:pPr>
            <a:r>
              <a:rPr lang="en-US" dirty="0"/>
              <a:t>CVA background, mission</a:t>
            </a:r>
          </a:p>
          <a:p>
            <a:pPr>
              <a:buFont typeface="Wingdings" panose="05000000000000000000" pitchFamily="2" charset="2"/>
              <a:buChar char="Ø"/>
            </a:pPr>
            <a:r>
              <a:rPr lang="en-US" dirty="0"/>
              <a:t>CVA work priorities</a:t>
            </a:r>
          </a:p>
          <a:p>
            <a:pPr>
              <a:buFont typeface="Wingdings" panose="05000000000000000000" pitchFamily="2" charset="2"/>
              <a:buChar char="Ø"/>
            </a:pPr>
            <a:r>
              <a:rPr lang="en-US" dirty="0"/>
              <a:t>Partnerships for delivery</a:t>
            </a:r>
          </a:p>
          <a:p>
            <a:pPr>
              <a:buFont typeface="Wingdings" panose="05000000000000000000" pitchFamily="2" charset="2"/>
              <a:buChar char="Ø"/>
            </a:pPr>
            <a:r>
              <a:rPr lang="en-US" dirty="0"/>
              <a:t>Going forward</a:t>
            </a:r>
          </a:p>
        </p:txBody>
      </p:sp>
      <p:sp>
        <p:nvSpPr>
          <p:cNvPr id="4" name="Rectangle 3">
            <a:extLst>
              <a:ext uri="{FF2B5EF4-FFF2-40B4-BE49-F238E27FC236}">
                <a16:creationId xmlns:a16="http://schemas.microsoft.com/office/drawing/2014/main" id="{F7ABAF9E-C8A2-2C03-97FE-FD7B3DEF7ED7}"/>
              </a:ext>
            </a:extLst>
          </p:cNvPr>
          <p:cNvSpPr/>
          <p:nvPr/>
        </p:nvSpPr>
        <p:spPr>
          <a:xfrm>
            <a:off x="5697415" y="6580554"/>
            <a:ext cx="758093" cy="21101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solidFill>
                <a:schemeClr val="bg1"/>
              </a:solidFill>
            </a:endParaRPr>
          </a:p>
        </p:txBody>
      </p:sp>
      <p:pic>
        <p:nvPicPr>
          <p:cNvPr id="5" name="Picture 4">
            <a:extLst>
              <a:ext uri="{FF2B5EF4-FFF2-40B4-BE49-F238E27FC236}">
                <a16:creationId xmlns:a16="http://schemas.microsoft.com/office/drawing/2014/main" id="{3835CBF0-EAEC-F1BF-45A5-F73ECB0DD1DB}"/>
              </a:ext>
            </a:extLst>
          </p:cNvPr>
          <p:cNvPicPr>
            <a:picLocks noChangeAspect="1"/>
          </p:cNvPicPr>
          <p:nvPr/>
        </p:nvPicPr>
        <p:blipFill>
          <a:blip r:embed="rId2"/>
          <a:stretch>
            <a:fillRect/>
          </a:stretch>
        </p:blipFill>
        <p:spPr>
          <a:xfrm>
            <a:off x="9177454" y="975169"/>
            <a:ext cx="2297151" cy="976294"/>
          </a:xfrm>
          <a:prstGeom prst="rect">
            <a:avLst/>
          </a:prstGeom>
        </p:spPr>
      </p:pic>
    </p:spTree>
    <p:extLst>
      <p:ext uri="{BB962C8B-B14F-4D97-AF65-F5344CB8AC3E}">
        <p14:creationId xmlns:p14="http://schemas.microsoft.com/office/powerpoint/2010/main" val="145607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63" y="3001681"/>
            <a:ext cx="10353675" cy="854638"/>
          </a:xfrm>
        </p:spPr>
        <p:txBody>
          <a:bodyPr>
            <a:normAutofit/>
          </a:bodyPr>
          <a:lstStyle/>
          <a:p>
            <a:r>
              <a:rPr lang="en-US" b="1" dirty="0"/>
              <a:t>THANK YOU FOR YOUR ATTENTION</a:t>
            </a:r>
          </a:p>
        </p:txBody>
      </p:sp>
      <p:sp>
        <p:nvSpPr>
          <p:cNvPr id="3" name="Rectangle 2">
            <a:extLst>
              <a:ext uri="{FF2B5EF4-FFF2-40B4-BE49-F238E27FC236}">
                <a16:creationId xmlns:a16="http://schemas.microsoft.com/office/drawing/2014/main" id="{7B9DAA34-F3D8-C027-6521-29B2C03B654F}"/>
              </a:ext>
            </a:extLst>
          </p:cNvPr>
          <p:cNvSpPr/>
          <p:nvPr/>
        </p:nvSpPr>
        <p:spPr>
          <a:xfrm>
            <a:off x="5697415" y="6580554"/>
            <a:ext cx="758093" cy="21101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solidFill>
                <a:schemeClr val="bg1"/>
              </a:solidFill>
            </a:endParaRPr>
          </a:p>
        </p:txBody>
      </p:sp>
      <p:pic>
        <p:nvPicPr>
          <p:cNvPr id="4" name="Picture 3">
            <a:extLst>
              <a:ext uri="{FF2B5EF4-FFF2-40B4-BE49-F238E27FC236}">
                <a16:creationId xmlns:a16="http://schemas.microsoft.com/office/drawing/2014/main" id="{0705F73F-3864-3CA7-45FD-ECDB0DF454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69190" y="785654"/>
            <a:ext cx="2011355" cy="1005678"/>
          </a:xfrm>
          <a:prstGeom prst="rect">
            <a:avLst/>
          </a:prstGeom>
        </p:spPr>
      </p:pic>
    </p:spTree>
    <p:extLst>
      <p:ext uri="{BB962C8B-B14F-4D97-AF65-F5344CB8AC3E}">
        <p14:creationId xmlns:p14="http://schemas.microsoft.com/office/powerpoint/2010/main" val="721656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Commonwealth Veterinary Association</a:t>
            </a:r>
          </a:p>
        </p:txBody>
      </p:sp>
      <p:sp>
        <p:nvSpPr>
          <p:cNvPr id="3" name="Content Placeholder 2"/>
          <p:cNvSpPr>
            <a:spLocks noGrp="1"/>
          </p:cNvSpPr>
          <p:nvPr>
            <p:ph idx="1"/>
          </p:nvPr>
        </p:nvSpPr>
        <p:spPr>
          <a:xfrm>
            <a:off x="609600" y="2133600"/>
            <a:ext cx="9917151" cy="4191000"/>
          </a:xfrm>
        </p:spPr>
        <p:txBody>
          <a:bodyPr>
            <a:normAutofit lnSpcReduction="10000"/>
          </a:bodyPr>
          <a:lstStyle/>
          <a:p>
            <a:pPr>
              <a:buFont typeface="Wingdings" panose="05000000000000000000" pitchFamily="2" charset="2"/>
              <a:buChar char="Ø"/>
            </a:pPr>
            <a:r>
              <a:rPr lang="en-US" dirty="0">
                <a:cs typeface="Calibri"/>
              </a:rPr>
              <a:t>Founded in 1967</a:t>
            </a:r>
          </a:p>
          <a:p>
            <a:pPr>
              <a:buFont typeface="Wingdings" panose="05000000000000000000" pitchFamily="2" charset="2"/>
              <a:buChar char="Ø"/>
            </a:pPr>
            <a:r>
              <a:rPr lang="en-US" dirty="0">
                <a:cs typeface="Calibri"/>
              </a:rPr>
              <a:t>Not for profit association of 55 countries  - 53 commonwealth countries</a:t>
            </a:r>
          </a:p>
          <a:p>
            <a:pPr lvl="1">
              <a:buFont typeface="Wingdings" panose="05000000000000000000" pitchFamily="2" charset="2"/>
              <a:buChar char="§"/>
            </a:pPr>
            <a:r>
              <a:rPr lang="en-US" sz="2600" dirty="0">
                <a:cs typeface="Calibri"/>
              </a:rPr>
              <a:t>Membership - the National Veterinary Associations</a:t>
            </a:r>
          </a:p>
          <a:p>
            <a:pPr lvl="1">
              <a:buFont typeface="Wingdings" panose="05000000000000000000" pitchFamily="2" charset="2"/>
              <a:buChar char="§"/>
            </a:pPr>
            <a:r>
              <a:rPr lang="en-US" sz="2600" dirty="0">
                <a:cs typeface="Calibri"/>
              </a:rPr>
              <a:t>Associate member countries / international </a:t>
            </a:r>
            <a:r>
              <a:rPr lang="en-US" sz="2600" dirty="0" err="1">
                <a:cs typeface="Calibri"/>
              </a:rPr>
              <a:t>organisations</a:t>
            </a:r>
            <a:endParaRPr lang="en-US" sz="2600" dirty="0">
              <a:cs typeface="Calibri"/>
            </a:endParaRPr>
          </a:p>
          <a:p>
            <a:pPr lvl="1">
              <a:buFont typeface="Wingdings" panose="05000000000000000000" pitchFamily="2" charset="2"/>
              <a:buChar char="§"/>
            </a:pPr>
            <a:r>
              <a:rPr lang="en-US" sz="2600" dirty="0">
                <a:cs typeface="Calibri"/>
              </a:rPr>
              <a:t>A charity – registered in India</a:t>
            </a:r>
          </a:p>
          <a:p>
            <a:pPr>
              <a:buFont typeface="Wingdings" panose="05000000000000000000" pitchFamily="2" charset="2"/>
              <a:buChar char="Ø"/>
            </a:pPr>
            <a:r>
              <a:rPr lang="en-US" dirty="0">
                <a:cs typeface="Calibri"/>
              </a:rPr>
              <a:t>6 regions, each with a regional coordinator to coordinate and country delegates in each member country</a:t>
            </a:r>
          </a:p>
          <a:p>
            <a:pPr>
              <a:buFont typeface="Wingdings" panose="05000000000000000000" pitchFamily="2" charset="2"/>
              <a:buChar char="Ø"/>
            </a:pPr>
            <a:r>
              <a:rPr lang="en-US" dirty="0">
                <a:cs typeface="Calibri"/>
              </a:rPr>
              <a:t>NOT ONE SALARIED STAFF MEMBER – Voluntary</a:t>
            </a:r>
          </a:p>
        </p:txBody>
      </p:sp>
      <p:sp>
        <p:nvSpPr>
          <p:cNvPr id="4" name="Rectangle 3">
            <a:extLst>
              <a:ext uri="{FF2B5EF4-FFF2-40B4-BE49-F238E27FC236}">
                <a16:creationId xmlns:a16="http://schemas.microsoft.com/office/drawing/2014/main" id="{CDCFAE16-3962-419D-02DC-15F116B33C03}"/>
              </a:ext>
            </a:extLst>
          </p:cNvPr>
          <p:cNvSpPr/>
          <p:nvPr/>
        </p:nvSpPr>
        <p:spPr>
          <a:xfrm>
            <a:off x="5697415" y="6580554"/>
            <a:ext cx="758093" cy="21101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solidFill>
                <a:schemeClr val="bg1"/>
              </a:solidFill>
            </a:endParaRPr>
          </a:p>
        </p:txBody>
      </p:sp>
      <p:pic>
        <p:nvPicPr>
          <p:cNvPr id="6" name="Picture 5">
            <a:extLst>
              <a:ext uri="{FF2B5EF4-FFF2-40B4-BE49-F238E27FC236}">
                <a16:creationId xmlns:a16="http://schemas.microsoft.com/office/drawing/2014/main" id="{98204788-1284-1C2A-238D-5E4E89B0234B}"/>
              </a:ext>
            </a:extLst>
          </p:cNvPr>
          <p:cNvPicPr>
            <a:picLocks noChangeAspect="1"/>
          </p:cNvPicPr>
          <p:nvPr/>
        </p:nvPicPr>
        <p:blipFill>
          <a:blip r:embed="rId2"/>
          <a:stretch>
            <a:fillRect/>
          </a:stretch>
        </p:blipFill>
        <p:spPr>
          <a:xfrm>
            <a:off x="9779620" y="704088"/>
            <a:ext cx="2297151" cy="976294"/>
          </a:xfrm>
          <a:prstGeom prst="rect">
            <a:avLst/>
          </a:prstGeom>
        </p:spPr>
      </p:pic>
    </p:spTree>
    <p:extLst>
      <p:ext uri="{BB962C8B-B14F-4D97-AF65-F5344CB8AC3E}">
        <p14:creationId xmlns:p14="http://schemas.microsoft.com/office/powerpoint/2010/main" val="3480418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Our regions</a:t>
            </a:r>
          </a:p>
        </p:txBody>
      </p:sp>
      <p:sp>
        <p:nvSpPr>
          <p:cNvPr id="3" name="Content Placeholder 2"/>
          <p:cNvSpPr>
            <a:spLocks noGrp="1"/>
          </p:cNvSpPr>
          <p:nvPr>
            <p:ph idx="1"/>
          </p:nvPr>
        </p:nvSpPr>
        <p:spPr>
          <a:xfrm>
            <a:off x="609600" y="2146852"/>
            <a:ext cx="5054010" cy="4177748"/>
          </a:xfrm>
        </p:spPr>
        <p:txBody>
          <a:bodyPr/>
          <a:lstStyle/>
          <a:p>
            <a:pPr>
              <a:buFont typeface="Wingdings" panose="05000000000000000000" pitchFamily="2" charset="2"/>
              <a:buChar char="Ø"/>
            </a:pPr>
            <a:r>
              <a:rPr lang="en-US" dirty="0"/>
              <a:t>UK-Mediterranean</a:t>
            </a:r>
          </a:p>
          <a:p>
            <a:pPr>
              <a:buFont typeface="Wingdings" panose="05000000000000000000" pitchFamily="2" charset="2"/>
              <a:buChar char="Ø"/>
            </a:pPr>
            <a:r>
              <a:rPr lang="en-US" dirty="0"/>
              <a:t>Asia</a:t>
            </a:r>
          </a:p>
          <a:p>
            <a:pPr>
              <a:buFont typeface="Wingdings" panose="05000000000000000000" pitchFamily="2" charset="2"/>
              <a:buChar char="Ø"/>
            </a:pPr>
            <a:r>
              <a:rPr lang="en-US" dirty="0"/>
              <a:t>Caribbean</a:t>
            </a:r>
          </a:p>
          <a:p>
            <a:pPr>
              <a:buFont typeface="Wingdings" panose="05000000000000000000" pitchFamily="2" charset="2"/>
              <a:buChar char="Ø"/>
            </a:pPr>
            <a:r>
              <a:rPr lang="en-US" dirty="0"/>
              <a:t>West Africa</a:t>
            </a:r>
          </a:p>
          <a:p>
            <a:pPr>
              <a:buFont typeface="Wingdings" panose="05000000000000000000" pitchFamily="2" charset="2"/>
              <a:buChar char="Ø"/>
            </a:pPr>
            <a:r>
              <a:rPr lang="en-US" dirty="0"/>
              <a:t>East, Central and Southern Africa</a:t>
            </a:r>
          </a:p>
          <a:p>
            <a:pPr>
              <a:buFont typeface="Wingdings" panose="05000000000000000000" pitchFamily="2" charset="2"/>
              <a:buChar char="Ø"/>
            </a:pPr>
            <a:r>
              <a:rPr lang="en-US" dirty="0"/>
              <a:t>Australasia/Oceania</a:t>
            </a:r>
          </a:p>
        </p:txBody>
      </p:sp>
      <p:pic>
        <p:nvPicPr>
          <p:cNvPr id="4" name="Picture 3">
            <a:extLst>
              <a:ext uri="{FF2B5EF4-FFF2-40B4-BE49-F238E27FC236}">
                <a16:creationId xmlns:a16="http://schemas.microsoft.com/office/drawing/2014/main" id="{ECE9CBE3-E96A-06CE-B762-F42D52329EEC}"/>
              </a:ext>
            </a:extLst>
          </p:cNvPr>
          <p:cNvPicPr>
            <a:picLocks noChangeAspect="1"/>
          </p:cNvPicPr>
          <p:nvPr/>
        </p:nvPicPr>
        <p:blipFill>
          <a:blip r:embed="rId2"/>
          <a:stretch>
            <a:fillRect/>
          </a:stretch>
        </p:blipFill>
        <p:spPr>
          <a:xfrm>
            <a:off x="5374030" y="2283350"/>
            <a:ext cx="6501161" cy="4041250"/>
          </a:xfrm>
          <a:prstGeom prst="rect">
            <a:avLst/>
          </a:prstGeom>
        </p:spPr>
      </p:pic>
      <p:sp>
        <p:nvSpPr>
          <p:cNvPr id="5" name="Rectangle 4">
            <a:extLst>
              <a:ext uri="{FF2B5EF4-FFF2-40B4-BE49-F238E27FC236}">
                <a16:creationId xmlns:a16="http://schemas.microsoft.com/office/drawing/2014/main" id="{7F20061D-4F4E-67C8-BDDF-3973216F5C03}"/>
              </a:ext>
            </a:extLst>
          </p:cNvPr>
          <p:cNvSpPr/>
          <p:nvPr/>
        </p:nvSpPr>
        <p:spPr>
          <a:xfrm>
            <a:off x="5697415" y="6580554"/>
            <a:ext cx="758093" cy="21101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solidFill>
                <a:schemeClr val="bg1"/>
              </a:solidFill>
            </a:endParaRPr>
          </a:p>
        </p:txBody>
      </p:sp>
      <p:pic>
        <p:nvPicPr>
          <p:cNvPr id="7" name="Picture 6">
            <a:extLst>
              <a:ext uri="{FF2B5EF4-FFF2-40B4-BE49-F238E27FC236}">
                <a16:creationId xmlns:a16="http://schemas.microsoft.com/office/drawing/2014/main" id="{91C8C046-01A6-CD07-308E-D9B1EB50A8FC}"/>
              </a:ext>
            </a:extLst>
          </p:cNvPr>
          <p:cNvPicPr>
            <a:picLocks noChangeAspect="1"/>
          </p:cNvPicPr>
          <p:nvPr/>
        </p:nvPicPr>
        <p:blipFill>
          <a:blip r:embed="rId3"/>
          <a:stretch>
            <a:fillRect/>
          </a:stretch>
        </p:blipFill>
        <p:spPr>
          <a:xfrm>
            <a:off x="9735015" y="704088"/>
            <a:ext cx="2297151" cy="976294"/>
          </a:xfrm>
          <a:prstGeom prst="rect">
            <a:avLst/>
          </a:prstGeom>
        </p:spPr>
      </p:pic>
    </p:spTree>
    <p:extLst>
      <p:ext uri="{BB962C8B-B14F-4D97-AF65-F5344CB8AC3E}">
        <p14:creationId xmlns:p14="http://schemas.microsoft.com/office/powerpoint/2010/main" val="1697488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91027-AC75-7125-317F-3F7764ACF495}"/>
              </a:ext>
            </a:extLst>
          </p:cNvPr>
          <p:cNvSpPr>
            <a:spLocks noGrp="1"/>
          </p:cNvSpPr>
          <p:nvPr>
            <p:ph type="title"/>
          </p:nvPr>
        </p:nvSpPr>
        <p:spPr>
          <a:xfrm>
            <a:off x="609600" y="456438"/>
            <a:ext cx="10972800" cy="1143000"/>
          </a:xfrm>
        </p:spPr>
        <p:txBody>
          <a:bodyPr/>
          <a:lstStyle/>
          <a:p>
            <a:pPr algn="ctr"/>
            <a:r>
              <a:rPr lang="en-AU" b="1" dirty="0"/>
              <a:t>Our Team</a:t>
            </a:r>
          </a:p>
        </p:txBody>
      </p:sp>
      <p:graphicFrame>
        <p:nvGraphicFramePr>
          <p:cNvPr id="11" name="Content Placeholder 10">
            <a:extLst>
              <a:ext uri="{FF2B5EF4-FFF2-40B4-BE49-F238E27FC236}">
                <a16:creationId xmlns:a16="http://schemas.microsoft.com/office/drawing/2014/main" id="{E91656D2-1469-B188-C57A-1D69715B184D}"/>
              </a:ext>
            </a:extLst>
          </p:cNvPr>
          <p:cNvGraphicFramePr>
            <a:graphicFrameLocks noGrp="1"/>
          </p:cNvGraphicFramePr>
          <p:nvPr>
            <p:ph idx="1"/>
            <p:extLst>
              <p:ext uri="{D42A27DB-BD31-4B8C-83A1-F6EECF244321}">
                <p14:modId xmlns:p14="http://schemas.microsoft.com/office/powerpoint/2010/main" val="4183093507"/>
              </p:ext>
            </p:extLst>
          </p:nvPr>
        </p:nvGraphicFramePr>
        <p:xfrm>
          <a:off x="85725" y="1935163"/>
          <a:ext cx="6010275" cy="4760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Content Placeholder 10">
            <a:extLst>
              <a:ext uri="{FF2B5EF4-FFF2-40B4-BE49-F238E27FC236}">
                <a16:creationId xmlns:a16="http://schemas.microsoft.com/office/drawing/2014/main" id="{2646FFF4-8AB3-1703-BB9A-0B7CB0E60ECA}"/>
              </a:ext>
            </a:extLst>
          </p:cNvPr>
          <p:cNvGraphicFramePr>
            <a:graphicFrameLocks/>
          </p:cNvGraphicFramePr>
          <p:nvPr>
            <p:extLst>
              <p:ext uri="{D42A27DB-BD31-4B8C-83A1-F6EECF244321}">
                <p14:modId xmlns:p14="http://schemas.microsoft.com/office/powerpoint/2010/main" val="3080894016"/>
              </p:ext>
            </p:extLst>
          </p:nvPr>
        </p:nvGraphicFramePr>
        <p:xfrm>
          <a:off x="5962650" y="2012125"/>
          <a:ext cx="6076950" cy="48458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angle 2">
            <a:extLst>
              <a:ext uri="{FF2B5EF4-FFF2-40B4-BE49-F238E27FC236}">
                <a16:creationId xmlns:a16="http://schemas.microsoft.com/office/drawing/2014/main" id="{79DB035A-4F61-E6B0-23DF-CE19FAAB3004}"/>
              </a:ext>
            </a:extLst>
          </p:cNvPr>
          <p:cNvSpPr/>
          <p:nvPr/>
        </p:nvSpPr>
        <p:spPr>
          <a:xfrm>
            <a:off x="5697415" y="6580554"/>
            <a:ext cx="758093" cy="21101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solidFill>
                <a:schemeClr val="bg1"/>
              </a:solidFill>
            </a:endParaRPr>
          </a:p>
        </p:txBody>
      </p:sp>
      <p:pic>
        <p:nvPicPr>
          <p:cNvPr id="7" name="Picture 6">
            <a:extLst>
              <a:ext uri="{FF2B5EF4-FFF2-40B4-BE49-F238E27FC236}">
                <a16:creationId xmlns:a16="http://schemas.microsoft.com/office/drawing/2014/main" id="{06B40542-B166-9F9F-3D22-300E5AA3A868}"/>
              </a:ext>
            </a:extLst>
          </p:cNvPr>
          <p:cNvPicPr>
            <a:picLocks noChangeAspect="1"/>
          </p:cNvPicPr>
          <p:nvPr/>
        </p:nvPicPr>
        <p:blipFill>
          <a:blip r:embed="rId12"/>
          <a:stretch>
            <a:fillRect/>
          </a:stretch>
        </p:blipFill>
        <p:spPr>
          <a:xfrm>
            <a:off x="9742449" y="700106"/>
            <a:ext cx="2297151" cy="976294"/>
          </a:xfrm>
          <a:prstGeom prst="rect">
            <a:avLst/>
          </a:prstGeom>
        </p:spPr>
      </p:pic>
    </p:spTree>
    <p:extLst>
      <p:ext uri="{BB962C8B-B14F-4D97-AF65-F5344CB8AC3E}">
        <p14:creationId xmlns:p14="http://schemas.microsoft.com/office/powerpoint/2010/main" val="269983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Our Mission</a:t>
            </a:r>
          </a:p>
        </p:txBody>
      </p:sp>
      <p:sp>
        <p:nvSpPr>
          <p:cNvPr id="3" name="Content Placeholder 2"/>
          <p:cNvSpPr>
            <a:spLocks noGrp="1"/>
          </p:cNvSpPr>
          <p:nvPr>
            <p:ph sz="half" idx="1"/>
          </p:nvPr>
        </p:nvSpPr>
        <p:spPr>
          <a:xfrm>
            <a:off x="609599" y="2076616"/>
            <a:ext cx="6372225" cy="4341000"/>
          </a:xfrm>
        </p:spPr>
        <p:txBody>
          <a:bodyPr>
            <a:noAutofit/>
          </a:bodyPr>
          <a:lstStyle/>
          <a:p>
            <a:pPr marL="0" indent="0">
              <a:buNone/>
            </a:pPr>
            <a:r>
              <a:rPr lang="en-US" b="1" dirty="0">
                <a:latin typeface="Century Gothic" panose="020B0502020202020204" pitchFamily="34" charset="0"/>
                <a:cs typeface="Calibri"/>
              </a:rPr>
              <a:t>‘</a:t>
            </a:r>
            <a:r>
              <a:rPr lang="is-IS" b="1" i="1" dirty="0">
                <a:latin typeface="Century Gothic" panose="020B0502020202020204" pitchFamily="34" charset="0"/>
                <a:cs typeface="Calibri"/>
              </a:rPr>
              <a:t>to promote the veterinary profession within the Commonwealth by encouraging the highest professional standards of education, ethics and service, in order to advance animal health, productivity and welfare to improve the quality of life of all its peoples</a:t>
            </a:r>
            <a:r>
              <a:rPr lang="is-IS" b="1" dirty="0">
                <a:latin typeface="Century Gothic" panose="020B0502020202020204" pitchFamily="34" charset="0"/>
                <a:cs typeface="Calibri"/>
              </a:rPr>
              <a:t>’. </a:t>
            </a:r>
            <a:endParaRPr lang="en-US" b="1" dirty="0">
              <a:latin typeface="Century Gothic" panose="020B0502020202020204" pitchFamily="34" charset="0"/>
              <a:cs typeface="Calibri"/>
            </a:endParaRPr>
          </a:p>
        </p:txBody>
      </p:sp>
      <p:pic>
        <p:nvPicPr>
          <p:cNvPr id="8" name="Picture 7">
            <a:extLst>
              <a:ext uri="{FF2B5EF4-FFF2-40B4-BE49-F238E27FC236}">
                <a16:creationId xmlns:a16="http://schemas.microsoft.com/office/drawing/2014/main" id="{D6A8C253-C0AE-6443-86EF-7179F72793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15561" y="2330604"/>
            <a:ext cx="3359368" cy="3976395"/>
          </a:xfrm>
          <a:prstGeom prst="rect">
            <a:avLst/>
          </a:prstGeom>
        </p:spPr>
      </p:pic>
      <p:sp>
        <p:nvSpPr>
          <p:cNvPr id="4" name="TextBox 3">
            <a:extLst>
              <a:ext uri="{FF2B5EF4-FFF2-40B4-BE49-F238E27FC236}">
                <a16:creationId xmlns:a16="http://schemas.microsoft.com/office/drawing/2014/main" id="{F4E009B3-18B4-F35F-F032-6C779B490D65}"/>
              </a:ext>
            </a:extLst>
          </p:cNvPr>
          <p:cNvSpPr txBox="1"/>
          <p:nvPr/>
        </p:nvSpPr>
        <p:spPr>
          <a:xfrm>
            <a:off x="7715005" y="6309894"/>
            <a:ext cx="3564151" cy="215444"/>
          </a:xfrm>
          <a:prstGeom prst="rect">
            <a:avLst/>
          </a:prstGeom>
          <a:noFill/>
          <a:ln>
            <a:noFill/>
          </a:ln>
        </p:spPr>
        <p:txBody>
          <a:bodyPr wrap="square" rtlCol="0">
            <a:spAutoFit/>
          </a:bodyPr>
          <a:lstStyle/>
          <a:p>
            <a:pPr algn="ctr"/>
            <a:r>
              <a:rPr lang="en-AU" sz="800" i="1" dirty="0">
                <a:latin typeface="Arial" panose="020B0604020202020204" pitchFamily="34" charset="0"/>
                <a:cs typeface="Arial" panose="020B0604020202020204" pitchFamily="34" charset="0"/>
              </a:rPr>
              <a:t>Kenyan children at a rabies clinic on World Veterinary Day</a:t>
            </a:r>
          </a:p>
        </p:txBody>
      </p:sp>
      <p:sp>
        <p:nvSpPr>
          <p:cNvPr id="5" name="Rectangle 4">
            <a:extLst>
              <a:ext uri="{FF2B5EF4-FFF2-40B4-BE49-F238E27FC236}">
                <a16:creationId xmlns:a16="http://schemas.microsoft.com/office/drawing/2014/main" id="{3E150718-D152-49E5-6A47-0E56DE4E373E}"/>
              </a:ext>
            </a:extLst>
          </p:cNvPr>
          <p:cNvSpPr/>
          <p:nvPr/>
        </p:nvSpPr>
        <p:spPr>
          <a:xfrm>
            <a:off x="5697415" y="6580554"/>
            <a:ext cx="758093" cy="21101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solidFill>
                <a:schemeClr val="bg1"/>
              </a:solidFill>
            </a:endParaRPr>
          </a:p>
        </p:txBody>
      </p:sp>
      <p:pic>
        <p:nvPicPr>
          <p:cNvPr id="9" name="Picture 8">
            <a:extLst>
              <a:ext uri="{FF2B5EF4-FFF2-40B4-BE49-F238E27FC236}">
                <a16:creationId xmlns:a16="http://schemas.microsoft.com/office/drawing/2014/main" id="{C461F167-1718-85AB-7ADF-30D8D38D635C}"/>
              </a:ext>
            </a:extLst>
          </p:cNvPr>
          <p:cNvPicPr>
            <a:picLocks noChangeAspect="1"/>
          </p:cNvPicPr>
          <p:nvPr/>
        </p:nvPicPr>
        <p:blipFill>
          <a:blip r:embed="rId3"/>
          <a:stretch>
            <a:fillRect/>
          </a:stretch>
        </p:blipFill>
        <p:spPr>
          <a:xfrm>
            <a:off x="9813074" y="701193"/>
            <a:ext cx="2297151" cy="976294"/>
          </a:xfrm>
          <a:prstGeom prst="rect">
            <a:avLst/>
          </a:prstGeom>
        </p:spPr>
      </p:pic>
    </p:spTree>
    <p:extLst>
      <p:ext uri="{BB962C8B-B14F-4D97-AF65-F5344CB8AC3E}">
        <p14:creationId xmlns:p14="http://schemas.microsoft.com/office/powerpoint/2010/main" val="3627190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CVA Work Priorities</a:t>
            </a:r>
          </a:p>
        </p:txBody>
      </p:sp>
      <p:sp>
        <p:nvSpPr>
          <p:cNvPr id="3" name="Content Placeholder 2"/>
          <p:cNvSpPr>
            <a:spLocks noGrp="1"/>
          </p:cNvSpPr>
          <p:nvPr>
            <p:ph idx="1"/>
          </p:nvPr>
        </p:nvSpPr>
        <p:spPr>
          <a:xfrm>
            <a:off x="609601" y="2266950"/>
            <a:ext cx="9626600" cy="4023285"/>
          </a:xfrm>
        </p:spPr>
        <p:txBody>
          <a:bodyPr>
            <a:normAutofit/>
          </a:bodyPr>
          <a:lstStyle/>
          <a:p>
            <a:pPr marL="0" indent="0">
              <a:buNone/>
            </a:pPr>
            <a:r>
              <a:rPr lang="en-US" b="1" dirty="0">
                <a:solidFill>
                  <a:srgbClr val="FF6600"/>
                </a:solidFill>
              </a:rPr>
              <a:t>Continuing professional development</a:t>
            </a:r>
          </a:p>
          <a:p>
            <a:pPr lvl="1"/>
            <a:endParaRPr lang="en-US" b="1" dirty="0"/>
          </a:p>
          <a:p>
            <a:pPr lvl="1">
              <a:buFont typeface="Wingdings" panose="05000000000000000000" pitchFamily="2" charset="2"/>
              <a:buChar char="Ø"/>
            </a:pPr>
            <a:r>
              <a:rPr lang="en-US" sz="2600" dirty="0"/>
              <a:t>CVA study fund </a:t>
            </a:r>
          </a:p>
          <a:p>
            <a:pPr lvl="1">
              <a:buFont typeface="Wingdings" panose="05000000000000000000" pitchFamily="2" charset="2"/>
              <a:buChar char="Ø"/>
            </a:pPr>
            <a:r>
              <a:rPr lang="en-AU" sz="2600"/>
              <a:t>Animal </a:t>
            </a:r>
            <a:r>
              <a:rPr lang="en-AU" sz="2600" dirty="0"/>
              <a:t>Welfare Training by Open Philanthropy</a:t>
            </a:r>
            <a:endParaRPr lang="en-US" sz="2600" dirty="0"/>
          </a:p>
          <a:p>
            <a:pPr lvl="1">
              <a:buFont typeface="Wingdings" panose="05000000000000000000" pitchFamily="2" charset="2"/>
              <a:buChar char="Ø"/>
            </a:pPr>
            <a:r>
              <a:rPr lang="en-US" sz="2600" dirty="0"/>
              <a:t>Training programs, workshops, conferences</a:t>
            </a:r>
          </a:p>
          <a:p>
            <a:pPr lvl="1">
              <a:buFont typeface="Wingdings" panose="05000000000000000000" pitchFamily="2" charset="2"/>
              <a:buChar char="Ø"/>
            </a:pPr>
            <a:r>
              <a:rPr lang="en-AU" sz="2600" dirty="0"/>
              <a:t>CVA donated veterinary texts program</a:t>
            </a:r>
          </a:p>
          <a:p>
            <a:pPr lvl="1">
              <a:buFont typeface="Wingdings" panose="05000000000000000000" pitchFamily="2" charset="2"/>
              <a:buChar char="Ø"/>
            </a:pPr>
            <a:r>
              <a:rPr lang="en-AU" sz="2600" dirty="0"/>
              <a:t>On-line CPD modules </a:t>
            </a:r>
          </a:p>
          <a:p>
            <a:pPr lvl="1"/>
            <a:endParaRPr lang="en-US" dirty="0"/>
          </a:p>
          <a:p>
            <a:pPr lvl="1"/>
            <a:endParaRPr lang="en-US" dirty="0"/>
          </a:p>
          <a:p>
            <a:pPr lvl="1"/>
            <a:endParaRPr lang="en-US" dirty="0"/>
          </a:p>
        </p:txBody>
      </p:sp>
      <p:sp>
        <p:nvSpPr>
          <p:cNvPr id="4" name="Rectangle 3">
            <a:extLst>
              <a:ext uri="{FF2B5EF4-FFF2-40B4-BE49-F238E27FC236}">
                <a16:creationId xmlns:a16="http://schemas.microsoft.com/office/drawing/2014/main" id="{72F42A81-B8B6-42A8-7ECF-EB70AF80C00C}"/>
              </a:ext>
            </a:extLst>
          </p:cNvPr>
          <p:cNvSpPr/>
          <p:nvPr/>
        </p:nvSpPr>
        <p:spPr>
          <a:xfrm>
            <a:off x="5697415" y="6580554"/>
            <a:ext cx="758093" cy="21101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solidFill>
                <a:schemeClr val="bg1"/>
              </a:solidFill>
            </a:endParaRPr>
          </a:p>
        </p:txBody>
      </p:sp>
      <p:pic>
        <p:nvPicPr>
          <p:cNvPr id="6" name="Picture 5">
            <a:extLst>
              <a:ext uri="{FF2B5EF4-FFF2-40B4-BE49-F238E27FC236}">
                <a16:creationId xmlns:a16="http://schemas.microsoft.com/office/drawing/2014/main" id="{43DAD5FE-28DF-16BD-7405-BFE81C0C033A}"/>
              </a:ext>
            </a:extLst>
          </p:cNvPr>
          <p:cNvPicPr>
            <a:picLocks noChangeAspect="1"/>
          </p:cNvPicPr>
          <p:nvPr/>
        </p:nvPicPr>
        <p:blipFill>
          <a:blip r:embed="rId2"/>
          <a:stretch>
            <a:fillRect/>
          </a:stretch>
        </p:blipFill>
        <p:spPr>
          <a:xfrm>
            <a:off x="9757317" y="787441"/>
            <a:ext cx="2297151" cy="976294"/>
          </a:xfrm>
          <a:prstGeom prst="rect">
            <a:avLst/>
          </a:prstGeom>
        </p:spPr>
      </p:pic>
    </p:spTree>
    <p:extLst>
      <p:ext uri="{BB962C8B-B14F-4D97-AF65-F5344CB8AC3E}">
        <p14:creationId xmlns:p14="http://schemas.microsoft.com/office/powerpoint/2010/main" val="1737607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56" y="467850"/>
            <a:ext cx="10972800" cy="1143000"/>
          </a:xfrm>
        </p:spPr>
        <p:txBody>
          <a:bodyPr/>
          <a:lstStyle/>
          <a:p>
            <a:r>
              <a:rPr lang="en-US" b="1" dirty="0"/>
              <a:t>CVA Study Fund</a:t>
            </a:r>
          </a:p>
        </p:txBody>
      </p:sp>
      <p:sp>
        <p:nvSpPr>
          <p:cNvPr id="5" name="Content Placeholder 4"/>
          <p:cNvSpPr>
            <a:spLocks noGrp="1"/>
          </p:cNvSpPr>
          <p:nvPr>
            <p:ph sz="half" idx="2"/>
          </p:nvPr>
        </p:nvSpPr>
        <p:spPr>
          <a:xfrm>
            <a:off x="7158892" y="2409638"/>
            <a:ext cx="5033108" cy="4008059"/>
          </a:xfrm>
        </p:spPr>
        <p:txBody>
          <a:bodyPr/>
          <a:lstStyle/>
          <a:p>
            <a:pPr>
              <a:buFont typeface="Wingdings" panose="05000000000000000000" pitchFamily="2" charset="2"/>
              <a:buChar char="Ø"/>
            </a:pPr>
            <a:r>
              <a:rPr lang="en-US" dirty="0">
                <a:latin typeface="Century Gothic" panose="020B0502020202020204" pitchFamily="34" charset="0"/>
                <a:cs typeface="Calibri"/>
              </a:rPr>
              <a:t>Usually 2-4 weeks</a:t>
            </a:r>
          </a:p>
          <a:p>
            <a:pPr>
              <a:buFont typeface="Wingdings" panose="05000000000000000000" pitchFamily="2" charset="2"/>
              <a:buChar char="Ø"/>
            </a:pPr>
            <a:r>
              <a:rPr lang="en-US" dirty="0">
                <a:latin typeface="Century Gothic" panose="020B0502020202020204" pitchFamily="34" charset="0"/>
                <a:cs typeface="Calibri"/>
              </a:rPr>
              <a:t>Funds to cover airfares and some accommodation</a:t>
            </a:r>
          </a:p>
          <a:p>
            <a:pPr lvl="1">
              <a:buFont typeface="Wingdings" panose="05000000000000000000" pitchFamily="2" charset="2"/>
              <a:buChar char="§"/>
            </a:pPr>
            <a:r>
              <a:rPr lang="en-US" dirty="0">
                <a:latin typeface="Century Gothic" panose="020B0502020202020204" pitchFamily="34" charset="0"/>
                <a:cs typeface="Calibri"/>
              </a:rPr>
              <a:t>Accommodation and travel within country usually sponsored by collaborating vet practices, university, etc.</a:t>
            </a:r>
          </a:p>
        </p:txBody>
      </p:sp>
      <p:sp>
        <p:nvSpPr>
          <p:cNvPr id="3" name="Rectangle 2">
            <a:extLst>
              <a:ext uri="{FF2B5EF4-FFF2-40B4-BE49-F238E27FC236}">
                <a16:creationId xmlns:a16="http://schemas.microsoft.com/office/drawing/2014/main" id="{5B3B4E6F-812D-32C3-9F9C-801B6FF07AF3}"/>
              </a:ext>
            </a:extLst>
          </p:cNvPr>
          <p:cNvSpPr/>
          <p:nvPr/>
        </p:nvSpPr>
        <p:spPr>
          <a:xfrm>
            <a:off x="5697415" y="6580554"/>
            <a:ext cx="758093" cy="21101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solidFill>
                <a:schemeClr val="bg1"/>
              </a:solidFill>
            </a:endParaRPr>
          </a:p>
        </p:txBody>
      </p:sp>
      <p:sp>
        <p:nvSpPr>
          <p:cNvPr id="4" name="TextBox 3">
            <a:extLst>
              <a:ext uri="{FF2B5EF4-FFF2-40B4-BE49-F238E27FC236}">
                <a16:creationId xmlns:a16="http://schemas.microsoft.com/office/drawing/2014/main" id="{E96146D6-9A77-CC34-2E63-99B954365F1B}"/>
              </a:ext>
            </a:extLst>
          </p:cNvPr>
          <p:cNvSpPr txBox="1"/>
          <p:nvPr/>
        </p:nvSpPr>
        <p:spPr>
          <a:xfrm>
            <a:off x="664307" y="6153912"/>
            <a:ext cx="2954645" cy="215444"/>
          </a:xfrm>
          <a:prstGeom prst="rect">
            <a:avLst/>
          </a:prstGeom>
          <a:noFill/>
          <a:ln>
            <a:noFill/>
          </a:ln>
        </p:spPr>
        <p:txBody>
          <a:bodyPr wrap="square" rtlCol="0">
            <a:spAutoFit/>
          </a:bodyPr>
          <a:lstStyle/>
          <a:p>
            <a:pPr algn="ctr"/>
            <a:r>
              <a:rPr lang="en-AU" sz="800" i="1" dirty="0">
                <a:latin typeface="Arial" panose="020B0604020202020204" pitchFamily="34" charset="0"/>
                <a:cs typeface="Arial" panose="020B0604020202020204" pitchFamily="34" charset="0"/>
              </a:rPr>
              <a:t>Demonstration of direct fluorescent assay</a:t>
            </a:r>
          </a:p>
        </p:txBody>
      </p:sp>
      <p:pic>
        <p:nvPicPr>
          <p:cNvPr id="9" name="Picture 8">
            <a:extLst>
              <a:ext uri="{FF2B5EF4-FFF2-40B4-BE49-F238E27FC236}">
                <a16:creationId xmlns:a16="http://schemas.microsoft.com/office/drawing/2014/main" id="{0773EBEE-8BAA-9106-7EFB-25475D915160}"/>
              </a:ext>
            </a:extLst>
          </p:cNvPr>
          <p:cNvPicPr>
            <a:picLocks noChangeAspect="1"/>
          </p:cNvPicPr>
          <p:nvPr/>
        </p:nvPicPr>
        <p:blipFill>
          <a:blip r:embed="rId2"/>
          <a:stretch>
            <a:fillRect/>
          </a:stretch>
        </p:blipFill>
        <p:spPr>
          <a:xfrm>
            <a:off x="9772185" y="714294"/>
            <a:ext cx="2297151" cy="976294"/>
          </a:xfrm>
          <a:prstGeom prst="rect">
            <a:avLst/>
          </a:prstGeom>
        </p:spPr>
      </p:pic>
      <p:pic>
        <p:nvPicPr>
          <p:cNvPr id="7" name="Picture 6">
            <a:extLst>
              <a:ext uri="{FF2B5EF4-FFF2-40B4-BE49-F238E27FC236}">
                <a16:creationId xmlns:a16="http://schemas.microsoft.com/office/drawing/2014/main" id="{5A704271-2CB7-4637-CB80-CE1907F3760C}"/>
              </a:ext>
            </a:extLst>
          </p:cNvPr>
          <p:cNvPicPr>
            <a:picLocks noChangeAspect="1"/>
          </p:cNvPicPr>
          <p:nvPr/>
        </p:nvPicPr>
        <p:blipFill>
          <a:blip r:embed="rId3"/>
          <a:stretch>
            <a:fillRect/>
          </a:stretch>
        </p:blipFill>
        <p:spPr>
          <a:xfrm>
            <a:off x="4048296" y="1936169"/>
            <a:ext cx="3083210" cy="4198121"/>
          </a:xfrm>
          <a:prstGeom prst="rect">
            <a:avLst/>
          </a:prstGeom>
        </p:spPr>
      </p:pic>
      <p:pic>
        <p:nvPicPr>
          <p:cNvPr id="11" name="Picture 10">
            <a:extLst>
              <a:ext uri="{FF2B5EF4-FFF2-40B4-BE49-F238E27FC236}">
                <a16:creationId xmlns:a16="http://schemas.microsoft.com/office/drawing/2014/main" id="{1A43D1AB-9F8A-185C-79BA-516659F6D48A}"/>
              </a:ext>
            </a:extLst>
          </p:cNvPr>
          <p:cNvPicPr>
            <a:picLocks noChangeAspect="1"/>
          </p:cNvPicPr>
          <p:nvPr/>
        </p:nvPicPr>
        <p:blipFill>
          <a:blip r:embed="rId4"/>
          <a:stretch>
            <a:fillRect/>
          </a:stretch>
        </p:blipFill>
        <p:spPr>
          <a:xfrm>
            <a:off x="609600" y="1936169"/>
            <a:ext cx="3009352" cy="2348459"/>
          </a:xfrm>
          <a:prstGeom prst="rect">
            <a:avLst/>
          </a:prstGeom>
        </p:spPr>
      </p:pic>
      <p:pic>
        <p:nvPicPr>
          <p:cNvPr id="13" name="Picture 12">
            <a:extLst>
              <a:ext uri="{FF2B5EF4-FFF2-40B4-BE49-F238E27FC236}">
                <a16:creationId xmlns:a16="http://schemas.microsoft.com/office/drawing/2014/main" id="{6B711A28-95D8-EFA1-6EC4-C29C5EEE03AC}"/>
              </a:ext>
            </a:extLst>
          </p:cNvPr>
          <p:cNvPicPr>
            <a:picLocks noChangeAspect="1"/>
          </p:cNvPicPr>
          <p:nvPr/>
        </p:nvPicPr>
        <p:blipFill>
          <a:blip r:embed="rId5"/>
          <a:stretch>
            <a:fillRect/>
          </a:stretch>
        </p:blipFill>
        <p:spPr>
          <a:xfrm>
            <a:off x="596089" y="4529230"/>
            <a:ext cx="3022863" cy="1605060"/>
          </a:xfrm>
          <a:prstGeom prst="rect">
            <a:avLst/>
          </a:prstGeom>
        </p:spPr>
      </p:pic>
      <p:sp>
        <p:nvSpPr>
          <p:cNvPr id="14" name="TextBox 13">
            <a:extLst>
              <a:ext uri="{FF2B5EF4-FFF2-40B4-BE49-F238E27FC236}">
                <a16:creationId xmlns:a16="http://schemas.microsoft.com/office/drawing/2014/main" id="{6998B2CC-182F-68E7-E40A-45B342EF7D8D}"/>
              </a:ext>
            </a:extLst>
          </p:cNvPr>
          <p:cNvSpPr txBox="1"/>
          <p:nvPr/>
        </p:nvSpPr>
        <p:spPr>
          <a:xfrm>
            <a:off x="596088" y="4284628"/>
            <a:ext cx="3022863" cy="215444"/>
          </a:xfrm>
          <a:prstGeom prst="rect">
            <a:avLst/>
          </a:prstGeom>
          <a:noFill/>
          <a:ln>
            <a:noFill/>
          </a:ln>
        </p:spPr>
        <p:txBody>
          <a:bodyPr wrap="square" rtlCol="0">
            <a:spAutoFit/>
          </a:bodyPr>
          <a:lstStyle/>
          <a:p>
            <a:pPr algn="ctr"/>
            <a:r>
              <a:rPr lang="en-AU" sz="800" i="1" dirty="0">
                <a:latin typeface="Arial" panose="020B0604020202020204" pitchFamily="34" charset="0"/>
                <a:cs typeface="Arial" panose="020B0604020202020204" pitchFamily="34" charset="0"/>
              </a:rPr>
              <a:t>Distribution of certificate to </a:t>
            </a:r>
            <a:r>
              <a:rPr lang="en-AU" sz="800" i="1" dirty="0" err="1">
                <a:latin typeface="Arial" panose="020B0604020202020204" pitchFamily="34" charset="0"/>
                <a:cs typeface="Arial" panose="020B0604020202020204" pitchFamily="34" charset="0"/>
              </a:rPr>
              <a:t>Dr.Kesseka</a:t>
            </a:r>
            <a:r>
              <a:rPr lang="en-AU" sz="800" i="1" dirty="0">
                <a:latin typeface="Arial" panose="020B0604020202020204" pitchFamily="34" charset="0"/>
                <a:cs typeface="Arial" panose="020B0604020202020204" pitchFamily="34" charset="0"/>
              </a:rPr>
              <a:t> from Tanzania</a:t>
            </a:r>
          </a:p>
        </p:txBody>
      </p:sp>
      <p:sp>
        <p:nvSpPr>
          <p:cNvPr id="15" name="TextBox 14">
            <a:extLst>
              <a:ext uri="{FF2B5EF4-FFF2-40B4-BE49-F238E27FC236}">
                <a16:creationId xmlns:a16="http://schemas.microsoft.com/office/drawing/2014/main" id="{FC3CFD5D-79CD-CB07-957F-A8BCB30BC6ED}"/>
              </a:ext>
            </a:extLst>
          </p:cNvPr>
          <p:cNvSpPr txBox="1"/>
          <p:nvPr/>
        </p:nvSpPr>
        <p:spPr>
          <a:xfrm>
            <a:off x="4048296" y="6153912"/>
            <a:ext cx="2844946" cy="338554"/>
          </a:xfrm>
          <a:prstGeom prst="rect">
            <a:avLst/>
          </a:prstGeom>
          <a:noFill/>
          <a:ln>
            <a:noFill/>
          </a:ln>
        </p:spPr>
        <p:txBody>
          <a:bodyPr wrap="square" rtlCol="0">
            <a:spAutoFit/>
          </a:bodyPr>
          <a:lstStyle/>
          <a:p>
            <a:pPr algn="ctr"/>
            <a:r>
              <a:rPr lang="en-AU" sz="800" i="1" dirty="0">
                <a:latin typeface="Arial" panose="020B0604020202020204" pitchFamily="34" charset="0"/>
                <a:cs typeface="Arial" panose="020B0604020202020204" pitchFamily="34" charset="0"/>
              </a:rPr>
              <a:t>Demonstration of collection of brain sample based on Occipital Foramen approach</a:t>
            </a:r>
          </a:p>
        </p:txBody>
      </p:sp>
    </p:spTree>
    <p:extLst>
      <p:ext uri="{BB962C8B-B14F-4D97-AF65-F5344CB8AC3E}">
        <p14:creationId xmlns:p14="http://schemas.microsoft.com/office/powerpoint/2010/main" val="3876851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3343"/>
            <a:ext cx="10972800" cy="1143000"/>
          </a:xfrm>
        </p:spPr>
        <p:txBody>
          <a:bodyPr>
            <a:normAutofit fontScale="90000"/>
          </a:bodyPr>
          <a:lstStyle/>
          <a:p>
            <a:r>
              <a:rPr lang="en-AU" b="1" dirty="0"/>
              <a:t>Animal Welfare Training by Open Philanthropy</a:t>
            </a:r>
            <a:endParaRPr lang="en-US" b="1" dirty="0"/>
          </a:p>
        </p:txBody>
      </p:sp>
      <p:pic>
        <p:nvPicPr>
          <p:cNvPr id="3" name="Picture 2">
            <a:extLst>
              <a:ext uri="{FF2B5EF4-FFF2-40B4-BE49-F238E27FC236}">
                <a16:creationId xmlns:a16="http://schemas.microsoft.com/office/drawing/2014/main" id="{8AF49EFB-45DC-D50B-C359-9A1E79FF1410}"/>
              </a:ext>
            </a:extLst>
          </p:cNvPr>
          <p:cNvPicPr>
            <a:picLocks noChangeAspect="1"/>
          </p:cNvPicPr>
          <p:nvPr/>
        </p:nvPicPr>
        <p:blipFill>
          <a:blip r:embed="rId2"/>
          <a:stretch>
            <a:fillRect/>
          </a:stretch>
        </p:blipFill>
        <p:spPr>
          <a:xfrm>
            <a:off x="279401" y="2467736"/>
            <a:ext cx="5715000" cy="3209925"/>
          </a:xfrm>
          <a:prstGeom prst="rect">
            <a:avLst/>
          </a:prstGeom>
        </p:spPr>
      </p:pic>
      <p:sp>
        <p:nvSpPr>
          <p:cNvPr id="4" name="TextBox 3">
            <a:extLst>
              <a:ext uri="{FF2B5EF4-FFF2-40B4-BE49-F238E27FC236}">
                <a16:creationId xmlns:a16="http://schemas.microsoft.com/office/drawing/2014/main" id="{06732365-B9F8-6ED0-E5B2-9F47365B23A6}"/>
              </a:ext>
            </a:extLst>
          </p:cNvPr>
          <p:cNvSpPr txBox="1"/>
          <p:nvPr/>
        </p:nvSpPr>
        <p:spPr>
          <a:xfrm>
            <a:off x="351692" y="5677661"/>
            <a:ext cx="5384800" cy="338554"/>
          </a:xfrm>
          <a:prstGeom prst="rect">
            <a:avLst/>
          </a:prstGeom>
          <a:solidFill>
            <a:schemeClr val="bg1"/>
          </a:solidFill>
          <a:ln>
            <a:noFill/>
          </a:ln>
        </p:spPr>
        <p:txBody>
          <a:bodyPr wrap="square" rtlCol="0">
            <a:spAutoFit/>
          </a:bodyPr>
          <a:lstStyle/>
          <a:p>
            <a:pPr algn="ctr"/>
            <a:r>
              <a:rPr lang="en-AU" sz="800" i="1" dirty="0">
                <a:latin typeface="Arial" panose="020B0604020202020204" pitchFamily="34" charset="0"/>
                <a:cs typeface="Arial" panose="020B0604020202020204" pitchFamily="34" charset="0"/>
              </a:rPr>
              <a:t>International workshop on animal welfare research with the keynote address given by Dr Cathy Dwyer, Director JMICAWE, The Royal (Dick) School of Veterinary Studies, University of Edinburgh, UK</a:t>
            </a:r>
          </a:p>
        </p:txBody>
      </p:sp>
      <p:sp>
        <p:nvSpPr>
          <p:cNvPr id="6" name="Rectangle 5">
            <a:extLst>
              <a:ext uri="{FF2B5EF4-FFF2-40B4-BE49-F238E27FC236}">
                <a16:creationId xmlns:a16="http://schemas.microsoft.com/office/drawing/2014/main" id="{4621B0D1-5DC1-EAFD-26FA-617A62CEE619}"/>
              </a:ext>
            </a:extLst>
          </p:cNvPr>
          <p:cNvSpPr/>
          <p:nvPr/>
        </p:nvSpPr>
        <p:spPr>
          <a:xfrm>
            <a:off x="5697415" y="6580554"/>
            <a:ext cx="758093" cy="21101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solidFill>
                <a:schemeClr val="bg1"/>
              </a:solidFill>
            </a:endParaRPr>
          </a:p>
        </p:txBody>
      </p:sp>
      <p:pic>
        <p:nvPicPr>
          <p:cNvPr id="8" name="Picture 7">
            <a:extLst>
              <a:ext uri="{FF2B5EF4-FFF2-40B4-BE49-F238E27FC236}">
                <a16:creationId xmlns:a16="http://schemas.microsoft.com/office/drawing/2014/main" id="{179D6BE7-C9AD-7794-E778-5EE89785B279}"/>
              </a:ext>
            </a:extLst>
          </p:cNvPr>
          <p:cNvPicPr>
            <a:picLocks noChangeAspect="1"/>
          </p:cNvPicPr>
          <p:nvPr/>
        </p:nvPicPr>
        <p:blipFill>
          <a:blip r:embed="rId3"/>
          <a:stretch>
            <a:fillRect/>
          </a:stretch>
        </p:blipFill>
        <p:spPr>
          <a:xfrm>
            <a:off x="9801922" y="664817"/>
            <a:ext cx="2297151" cy="976294"/>
          </a:xfrm>
          <a:prstGeom prst="rect">
            <a:avLst/>
          </a:prstGeom>
        </p:spPr>
      </p:pic>
      <p:pic>
        <p:nvPicPr>
          <p:cNvPr id="10" name="Picture 9">
            <a:extLst>
              <a:ext uri="{FF2B5EF4-FFF2-40B4-BE49-F238E27FC236}">
                <a16:creationId xmlns:a16="http://schemas.microsoft.com/office/drawing/2014/main" id="{3AD97E5A-0EC9-BD2D-FCCB-FE21A9EE1D2D}"/>
              </a:ext>
            </a:extLst>
          </p:cNvPr>
          <p:cNvPicPr>
            <a:picLocks noChangeAspect="1"/>
          </p:cNvPicPr>
          <p:nvPr/>
        </p:nvPicPr>
        <p:blipFill>
          <a:blip r:embed="rId4"/>
          <a:stretch>
            <a:fillRect/>
          </a:stretch>
        </p:blipFill>
        <p:spPr>
          <a:xfrm>
            <a:off x="6321593" y="2464869"/>
            <a:ext cx="5518715" cy="3209925"/>
          </a:xfrm>
          <a:prstGeom prst="rect">
            <a:avLst/>
          </a:prstGeom>
        </p:spPr>
      </p:pic>
      <p:sp>
        <p:nvSpPr>
          <p:cNvPr id="11" name="TextBox 10">
            <a:extLst>
              <a:ext uri="{FF2B5EF4-FFF2-40B4-BE49-F238E27FC236}">
                <a16:creationId xmlns:a16="http://schemas.microsoft.com/office/drawing/2014/main" id="{00A4DE21-CAA6-06CF-23E7-F7BC1A27E8EC}"/>
              </a:ext>
            </a:extLst>
          </p:cNvPr>
          <p:cNvSpPr txBox="1"/>
          <p:nvPr/>
        </p:nvSpPr>
        <p:spPr>
          <a:xfrm>
            <a:off x="6549292" y="5699476"/>
            <a:ext cx="5033108" cy="338554"/>
          </a:xfrm>
          <a:prstGeom prst="rect">
            <a:avLst/>
          </a:prstGeom>
          <a:noFill/>
          <a:ln>
            <a:noFill/>
          </a:ln>
        </p:spPr>
        <p:txBody>
          <a:bodyPr wrap="square" rtlCol="0">
            <a:spAutoFit/>
          </a:bodyPr>
          <a:lstStyle/>
          <a:p>
            <a:pPr algn="ctr"/>
            <a:r>
              <a:rPr lang="en-AU" sz="800" i="1" dirty="0">
                <a:latin typeface="Arial" panose="020B0604020202020204" pitchFamily="34" charset="0"/>
                <a:cs typeface="Arial" panose="020B0604020202020204" pitchFamily="34" charset="0"/>
              </a:rPr>
              <a:t>Dr Vivek M Patil and Dr </a:t>
            </a:r>
            <a:r>
              <a:rPr lang="en-AU" sz="800" i="1" dirty="0" err="1">
                <a:latin typeface="Arial" panose="020B0604020202020204" pitchFamily="34" charset="0"/>
                <a:cs typeface="Arial" panose="020B0604020202020204" pitchFamily="34" charset="0"/>
              </a:rPr>
              <a:t>Mahadevappa</a:t>
            </a:r>
            <a:r>
              <a:rPr lang="en-AU" sz="800" i="1" dirty="0">
                <a:latin typeface="Arial" panose="020B0604020202020204" pitchFamily="34" charset="0"/>
                <a:cs typeface="Arial" panose="020B0604020202020204" pitchFamily="34" charset="0"/>
              </a:rPr>
              <a:t> D Gouri at the Jeanne </a:t>
            </a:r>
            <a:r>
              <a:rPr lang="en-AU" sz="800" i="1" dirty="0" err="1">
                <a:latin typeface="Arial" panose="020B0604020202020204" pitchFamily="34" charset="0"/>
                <a:cs typeface="Arial" panose="020B0604020202020204" pitchFamily="34" charset="0"/>
              </a:rPr>
              <a:t>Marchig</a:t>
            </a:r>
            <a:r>
              <a:rPr lang="en-AU" sz="800" i="1" dirty="0">
                <a:latin typeface="Arial" panose="020B0604020202020204" pitchFamily="34" charset="0"/>
                <a:cs typeface="Arial" panose="020B0604020202020204" pitchFamily="34" charset="0"/>
              </a:rPr>
              <a:t> International Centre for Animal Welfare Education (JMICAWE), The Royal (Dick) School of Veterinary Studies, University of Edinburgh</a:t>
            </a:r>
          </a:p>
        </p:txBody>
      </p:sp>
    </p:spTree>
    <p:extLst>
      <p:ext uri="{BB962C8B-B14F-4D97-AF65-F5344CB8AC3E}">
        <p14:creationId xmlns:p14="http://schemas.microsoft.com/office/powerpoint/2010/main" val="3798891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224</TotalTime>
  <Words>722</Words>
  <Application>Microsoft Office PowerPoint</Application>
  <PresentationFormat>Widescreen</PresentationFormat>
  <Paragraphs>106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Palatino Linotype</vt:lpstr>
      <vt:lpstr>Wingdings</vt:lpstr>
      <vt:lpstr>Wingdings 2</vt:lpstr>
      <vt:lpstr>Presentation on brainstorming</vt:lpstr>
      <vt:lpstr>Commonwealth Veterinary Association</vt:lpstr>
      <vt:lpstr>Presentation outline</vt:lpstr>
      <vt:lpstr>Commonwealth Veterinary Association</vt:lpstr>
      <vt:lpstr>Our regions</vt:lpstr>
      <vt:lpstr>Our Team</vt:lpstr>
      <vt:lpstr>Our Mission</vt:lpstr>
      <vt:lpstr>CVA Work Priorities</vt:lpstr>
      <vt:lpstr>CVA Study Fund</vt:lpstr>
      <vt:lpstr>Animal Welfare Training by Open Philanthropy</vt:lpstr>
      <vt:lpstr>Training programs, workshops, conferences</vt:lpstr>
      <vt:lpstr>Donated books </vt:lpstr>
      <vt:lpstr>On-line CPD</vt:lpstr>
      <vt:lpstr>CVA Work Priorities</vt:lpstr>
      <vt:lpstr>CVA Projects</vt:lpstr>
      <vt:lpstr>CVA Projects</vt:lpstr>
      <vt:lpstr>CVA Projects</vt:lpstr>
      <vt:lpstr>Competitions</vt:lpstr>
      <vt:lpstr>Partnerships for Delivery</vt:lpstr>
      <vt:lpstr>Planning for the next 50 years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Commonwealth Veterinary Association</dc:title>
  <dc:creator>Jeff G Cave (DEECA)</dc:creator>
  <cp:lastModifiedBy>Jeff G Cave (DEECA)</cp:lastModifiedBy>
  <cp:revision>4</cp:revision>
  <dcterms:created xsi:type="dcterms:W3CDTF">2024-05-18T08:05:48Z</dcterms:created>
  <dcterms:modified xsi:type="dcterms:W3CDTF">2024-11-26T01:14:17Z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MSIP_Label_4257e2ab-f512-40e2-9c9a-c64247360765_Enabled">
    <vt:lpwstr>true</vt:lpwstr>
  </property>
  <property fmtid="{D5CDD505-2E9C-101B-9397-08002B2CF9AE}" pid="13" name="MSIP_Label_4257e2ab-f512-40e2-9c9a-c64247360765_SetDate">
    <vt:lpwstr>2024-05-18T08:26:17Z</vt:lpwstr>
  </property>
  <property fmtid="{D5CDD505-2E9C-101B-9397-08002B2CF9AE}" pid="14" name="MSIP_Label_4257e2ab-f512-40e2-9c9a-c64247360765_Method">
    <vt:lpwstr>Privileged</vt:lpwstr>
  </property>
  <property fmtid="{D5CDD505-2E9C-101B-9397-08002B2CF9AE}" pid="15" name="MSIP_Label_4257e2ab-f512-40e2-9c9a-c64247360765_Name">
    <vt:lpwstr>OFFICIAL</vt:lpwstr>
  </property>
  <property fmtid="{D5CDD505-2E9C-101B-9397-08002B2CF9AE}" pid="16" name="MSIP_Label_4257e2ab-f512-40e2-9c9a-c64247360765_SiteId">
    <vt:lpwstr>e8bdd6f7-fc18-4e48-a554-7f547927223b</vt:lpwstr>
  </property>
  <property fmtid="{D5CDD505-2E9C-101B-9397-08002B2CF9AE}" pid="17" name="MSIP_Label_4257e2ab-f512-40e2-9c9a-c64247360765_ActionId">
    <vt:lpwstr>302a88d0-c55d-4eab-a0f3-05c617a7448a</vt:lpwstr>
  </property>
  <property fmtid="{D5CDD505-2E9C-101B-9397-08002B2CF9AE}" pid="18" name="MSIP_Label_4257e2ab-f512-40e2-9c9a-c64247360765_ContentBits">
    <vt:lpwstr>2</vt:lpwstr>
  </property>
  <property fmtid="{D5CDD505-2E9C-101B-9397-08002B2CF9AE}" pid="19" name="ClassificationContentMarkingFooterLocations">
    <vt:lpwstr>Presentation on brainstorming:3</vt:lpwstr>
  </property>
  <property fmtid="{D5CDD505-2E9C-101B-9397-08002B2CF9AE}" pid="20" name="ClassificationContentMarkingFooterText">
    <vt:lpwstr>OFFICIAL</vt:lpwstr>
  </property>
</Properties>
</file>